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330" r:id="rId4"/>
    <p:sldId id="329" r:id="rId5"/>
    <p:sldId id="331" r:id="rId6"/>
    <p:sldId id="334" r:id="rId7"/>
    <p:sldId id="295" r:id="rId8"/>
    <p:sldId id="338" r:id="rId9"/>
    <p:sldId id="337" r:id="rId10"/>
    <p:sldId id="336" r:id="rId11"/>
    <p:sldId id="335" r:id="rId12"/>
    <p:sldId id="325" r:id="rId13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64F11-C146-4476-B241-C73701E70246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1B9A274-8A3D-43D3-8C9C-E35A2B62C39D}">
      <dgm:prSet phldrT="[Texto]"/>
      <dgm:spPr/>
      <dgm:t>
        <a:bodyPr/>
        <a:lstStyle/>
        <a:p>
          <a:r>
            <a:rPr lang="es-ES" dirty="0"/>
            <a:t>Investigación Biomédica</a:t>
          </a:r>
        </a:p>
      </dgm:t>
    </dgm:pt>
    <dgm:pt modelId="{991BB310-CEFB-494E-9E9C-52560A134EA3}" type="parTrans" cxnId="{969401FB-2023-462A-8ACA-0B0200584451}">
      <dgm:prSet/>
      <dgm:spPr/>
      <dgm:t>
        <a:bodyPr/>
        <a:lstStyle/>
        <a:p>
          <a:endParaRPr lang="es-ES"/>
        </a:p>
      </dgm:t>
    </dgm:pt>
    <dgm:pt modelId="{A1A51A8D-46D5-4803-A686-BA574EB1AA3A}" type="sibTrans" cxnId="{969401FB-2023-462A-8ACA-0B0200584451}">
      <dgm:prSet/>
      <dgm:spPr/>
      <dgm:t>
        <a:bodyPr/>
        <a:lstStyle/>
        <a:p>
          <a:endParaRPr lang="es-ES"/>
        </a:p>
      </dgm:t>
    </dgm:pt>
    <dgm:pt modelId="{40718ABF-1921-47C0-9C20-47F8062A78F3}">
      <dgm:prSet phldrT="[Texto]"/>
      <dgm:spPr/>
      <dgm:t>
        <a:bodyPr/>
        <a:lstStyle/>
        <a:p>
          <a:r>
            <a:rPr lang="es-ES" dirty="0"/>
            <a:t>Con medicamentos</a:t>
          </a:r>
        </a:p>
      </dgm:t>
    </dgm:pt>
    <dgm:pt modelId="{15227616-898E-43AF-88B2-5098C0BD65BD}" type="parTrans" cxnId="{B2BBCEA4-20AD-4E49-9F97-15A6C6DC6485}">
      <dgm:prSet/>
      <dgm:spPr/>
      <dgm:t>
        <a:bodyPr/>
        <a:lstStyle/>
        <a:p>
          <a:endParaRPr lang="es-ES"/>
        </a:p>
      </dgm:t>
    </dgm:pt>
    <dgm:pt modelId="{528AF360-861E-4D88-812D-7E5353E9FCC0}" type="sibTrans" cxnId="{B2BBCEA4-20AD-4E49-9F97-15A6C6DC6485}">
      <dgm:prSet/>
      <dgm:spPr/>
      <dgm:t>
        <a:bodyPr/>
        <a:lstStyle/>
        <a:p>
          <a:endParaRPr lang="es-ES"/>
        </a:p>
      </dgm:t>
    </dgm:pt>
    <dgm:pt modelId="{51DC12F9-AFE5-4BA1-9FB0-680D35EFE05C}">
      <dgm:prSet phldrT="[Texto]"/>
      <dgm:spPr/>
      <dgm:t>
        <a:bodyPr/>
        <a:lstStyle/>
        <a:p>
          <a:r>
            <a:rPr lang="es-ES" dirty="0"/>
            <a:t>Ensayo clínico</a:t>
          </a:r>
        </a:p>
      </dgm:t>
    </dgm:pt>
    <dgm:pt modelId="{19DC5B13-F40A-4B02-85C9-FD4F37E4EE9B}" type="parTrans" cxnId="{AB51FAC8-8386-4BF0-B5A4-BB6C82E2CE4D}">
      <dgm:prSet/>
      <dgm:spPr/>
      <dgm:t>
        <a:bodyPr/>
        <a:lstStyle/>
        <a:p>
          <a:endParaRPr lang="es-ES"/>
        </a:p>
      </dgm:t>
    </dgm:pt>
    <dgm:pt modelId="{ABD23065-3980-4CA7-871A-DC1AA5F91EA0}" type="sibTrans" cxnId="{AB51FAC8-8386-4BF0-B5A4-BB6C82E2CE4D}">
      <dgm:prSet/>
      <dgm:spPr/>
      <dgm:t>
        <a:bodyPr/>
        <a:lstStyle/>
        <a:p>
          <a:endParaRPr lang="es-ES"/>
        </a:p>
      </dgm:t>
    </dgm:pt>
    <dgm:pt modelId="{9365CCAD-FD0B-4732-BB25-A94F6B814C02}">
      <dgm:prSet phldrT="[Texto]"/>
      <dgm:spPr/>
      <dgm:t>
        <a:bodyPr/>
        <a:lstStyle/>
        <a:p>
          <a:r>
            <a:rPr lang="es-ES" dirty="0"/>
            <a:t>Estudio observacional</a:t>
          </a:r>
        </a:p>
      </dgm:t>
    </dgm:pt>
    <dgm:pt modelId="{7AB60FF7-44BC-4FE0-B221-AB6BF1CD9C98}" type="parTrans" cxnId="{53DA7E2B-029B-4878-BF3C-5C9D29723577}">
      <dgm:prSet/>
      <dgm:spPr/>
      <dgm:t>
        <a:bodyPr/>
        <a:lstStyle/>
        <a:p>
          <a:endParaRPr lang="es-ES"/>
        </a:p>
      </dgm:t>
    </dgm:pt>
    <dgm:pt modelId="{4195B239-B71F-401A-9D6F-850D8BA0DCC3}" type="sibTrans" cxnId="{53DA7E2B-029B-4878-BF3C-5C9D29723577}">
      <dgm:prSet/>
      <dgm:spPr/>
      <dgm:t>
        <a:bodyPr/>
        <a:lstStyle/>
        <a:p>
          <a:endParaRPr lang="es-ES"/>
        </a:p>
      </dgm:t>
    </dgm:pt>
    <dgm:pt modelId="{76A773F6-C108-4644-9572-A23F3EB5125E}">
      <dgm:prSet phldrT="[Texto]"/>
      <dgm:spPr/>
      <dgm:t>
        <a:bodyPr/>
        <a:lstStyle/>
        <a:p>
          <a:r>
            <a:rPr lang="es-ES" dirty="0"/>
            <a:t>Conocimiento de la enfermedad</a:t>
          </a:r>
        </a:p>
      </dgm:t>
    </dgm:pt>
    <dgm:pt modelId="{2D52BD60-0970-4AC3-A795-A40C8545E190}" type="parTrans" cxnId="{9BBF6753-E5ED-4EAD-9242-4BA5C7DA7AF0}">
      <dgm:prSet/>
      <dgm:spPr/>
      <dgm:t>
        <a:bodyPr/>
        <a:lstStyle/>
        <a:p>
          <a:endParaRPr lang="es-ES"/>
        </a:p>
      </dgm:t>
    </dgm:pt>
    <dgm:pt modelId="{1CA3B13A-5455-463E-9D64-1503368AD9F3}" type="sibTrans" cxnId="{9BBF6753-E5ED-4EAD-9242-4BA5C7DA7AF0}">
      <dgm:prSet/>
      <dgm:spPr/>
      <dgm:t>
        <a:bodyPr/>
        <a:lstStyle/>
        <a:p>
          <a:endParaRPr lang="es-ES"/>
        </a:p>
      </dgm:t>
    </dgm:pt>
    <dgm:pt modelId="{DC4176CF-1703-46E0-9E69-0070D3A88FAD}">
      <dgm:prSet phldrT="[Texto]"/>
      <dgm:spPr/>
      <dgm:t>
        <a:bodyPr/>
        <a:lstStyle/>
        <a:p>
          <a:r>
            <a:rPr lang="es-ES" dirty="0"/>
            <a:t>Investigación traslacional</a:t>
          </a:r>
        </a:p>
      </dgm:t>
    </dgm:pt>
    <dgm:pt modelId="{C61728D3-2D66-41A2-B2DC-8A057DE50DE6}" type="parTrans" cxnId="{5D956FF9-1E6B-4994-B1FA-1390D9FF2274}">
      <dgm:prSet/>
      <dgm:spPr/>
      <dgm:t>
        <a:bodyPr/>
        <a:lstStyle/>
        <a:p>
          <a:endParaRPr lang="es-ES"/>
        </a:p>
      </dgm:t>
    </dgm:pt>
    <dgm:pt modelId="{B268EBB6-EC50-4609-B961-ED8D3BA44E6D}" type="sibTrans" cxnId="{5D956FF9-1E6B-4994-B1FA-1390D9FF2274}">
      <dgm:prSet/>
      <dgm:spPr/>
      <dgm:t>
        <a:bodyPr/>
        <a:lstStyle/>
        <a:p>
          <a:endParaRPr lang="es-ES"/>
        </a:p>
      </dgm:t>
    </dgm:pt>
    <dgm:pt modelId="{9CF2DFAB-7F86-4BF1-A6D1-B3C3D1601A53}">
      <dgm:prSet phldrT="[Texto]"/>
      <dgm:spPr/>
      <dgm:t>
        <a:bodyPr/>
        <a:lstStyle/>
        <a:p>
          <a:r>
            <a:rPr lang="es-ES" dirty="0"/>
            <a:t>Investigación clínica</a:t>
          </a:r>
        </a:p>
      </dgm:t>
    </dgm:pt>
    <dgm:pt modelId="{B8B72738-12DC-4643-9C06-ACEFBB48AA82}" type="parTrans" cxnId="{7CD07881-3AFC-4315-985D-EF866EADC219}">
      <dgm:prSet/>
      <dgm:spPr/>
      <dgm:t>
        <a:bodyPr/>
        <a:lstStyle/>
        <a:p>
          <a:endParaRPr lang="es-ES"/>
        </a:p>
      </dgm:t>
    </dgm:pt>
    <dgm:pt modelId="{AC5371CD-9648-4666-B863-426BBBB06CBA}" type="sibTrans" cxnId="{7CD07881-3AFC-4315-985D-EF866EADC219}">
      <dgm:prSet/>
      <dgm:spPr/>
      <dgm:t>
        <a:bodyPr/>
        <a:lstStyle/>
        <a:p>
          <a:endParaRPr lang="es-ES"/>
        </a:p>
      </dgm:t>
    </dgm:pt>
    <dgm:pt modelId="{4F7E42AE-8A6D-4E05-BBB6-840E74541828}">
      <dgm:prSet phldrT="[Texto]"/>
      <dgm:spPr/>
      <dgm:t>
        <a:bodyPr/>
        <a:lstStyle/>
        <a:p>
          <a:r>
            <a:rPr lang="es-ES" dirty="0"/>
            <a:t>Investigación básica</a:t>
          </a:r>
        </a:p>
      </dgm:t>
    </dgm:pt>
    <dgm:pt modelId="{7621D90C-8034-48D2-968A-90579E3BD1FE}" type="sibTrans" cxnId="{699D261D-45FD-4D4F-8972-7508C085B5F1}">
      <dgm:prSet/>
      <dgm:spPr/>
      <dgm:t>
        <a:bodyPr/>
        <a:lstStyle/>
        <a:p>
          <a:endParaRPr lang="es-ES"/>
        </a:p>
      </dgm:t>
    </dgm:pt>
    <dgm:pt modelId="{C2083D38-B858-45A3-BE51-8897A0A58D9C}" type="parTrans" cxnId="{699D261D-45FD-4D4F-8972-7508C085B5F1}">
      <dgm:prSet/>
      <dgm:spPr/>
      <dgm:t>
        <a:bodyPr/>
        <a:lstStyle/>
        <a:p>
          <a:endParaRPr lang="es-ES"/>
        </a:p>
      </dgm:t>
    </dgm:pt>
    <dgm:pt modelId="{1AFEF6E2-E4CD-4F3D-B13C-F4D497F6A3B7}" type="pres">
      <dgm:prSet presAssocID="{A5064F11-C146-4476-B241-C73701E7024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652C878-5008-403E-9575-1BE530BFCC12}" type="pres">
      <dgm:prSet presAssocID="{A5064F11-C146-4476-B241-C73701E70246}" presName="hierFlow" presStyleCnt="0"/>
      <dgm:spPr/>
    </dgm:pt>
    <dgm:pt modelId="{942861CD-7898-4F43-99B8-06074607F691}" type="pres">
      <dgm:prSet presAssocID="{A5064F11-C146-4476-B241-C73701E7024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CA446A0-62DD-4D20-B5B1-631ED7906C66}" type="pres">
      <dgm:prSet presAssocID="{41B9A274-8A3D-43D3-8C9C-E35A2B62C39D}" presName="Name14" presStyleCnt="0"/>
      <dgm:spPr/>
    </dgm:pt>
    <dgm:pt modelId="{C28FDA89-D821-492F-9946-57AF75F640B9}" type="pres">
      <dgm:prSet presAssocID="{41B9A274-8A3D-43D3-8C9C-E35A2B62C39D}" presName="level1Shape" presStyleLbl="node0" presStyleIdx="0" presStyleCnt="1">
        <dgm:presLayoutVars>
          <dgm:chPref val="3"/>
        </dgm:presLayoutVars>
      </dgm:prSet>
      <dgm:spPr/>
    </dgm:pt>
    <dgm:pt modelId="{45D9DC99-DE04-4E14-86BD-E3226E6DD0E3}" type="pres">
      <dgm:prSet presAssocID="{41B9A274-8A3D-43D3-8C9C-E35A2B62C39D}" presName="hierChild2" presStyleCnt="0"/>
      <dgm:spPr/>
    </dgm:pt>
    <dgm:pt modelId="{94C51DAD-C821-465F-A8CD-810F3C41C23A}" type="pres">
      <dgm:prSet presAssocID="{15227616-898E-43AF-88B2-5098C0BD65BD}" presName="Name19" presStyleLbl="parChTrans1D2" presStyleIdx="0" presStyleCnt="2"/>
      <dgm:spPr/>
    </dgm:pt>
    <dgm:pt modelId="{9826AA33-6B7F-4728-B2F7-40DB89A7C575}" type="pres">
      <dgm:prSet presAssocID="{40718ABF-1921-47C0-9C20-47F8062A78F3}" presName="Name21" presStyleCnt="0"/>
      <dgm:spPr/>
    </dgm:pt>
    <dgm:pt modelId="{1B00A63C-B58D-4A91-9F6D-1DF6F7A98BBB}" type="pres">
      <dgm:prSet presAssocID="{40718ABF-1921-47C0-9C20-47F8062A78F3}" presName="level2Shape" presStyleLbl="node2" presStyleIdx="0" presStyleCnt="2"/>
      <dgm:spPr/>
    </dgm:pt>
    <dgm:pt modelId="{5BCE9E15-F09A-41D6-BFF5-39F911078DD1}" type="pres">
      <dgm:prSet presAssocID="{40718ABF-1921-47C0-9C20-47F8062A78F3}" presName="hierChild3" presStyleCnt="0"/>
      <dgm:spPr/>
    </dgm:pt>
    <dgm:pt modelId="{810103F8-A259-43BE-8B3D-3468D903BE13}" type="pres">
      <dgm:prSet presAssocID="{19DC5B13-F40A-4B02-85C9-FD4F37E4EE9B}" presName="Name19" presStyleLbl="parChTrans1D3" presStyleIdx="0" presStyleCnt="5"/>
      <dgm:spPr/>
    </dgm:pt>
    <dgm:pt modelId="{175C103C-CDD8-4619-9CD3-7445379CEE81}" type="pres">
      <dgm:prSet presAssocID="{51DC12F9-AFE5-4BA1-9FB0-680D35EFE05C}" presName="Name21" presStyleCnt="0"/>
      <dgm:spPr/>
    </dgm:pt>
    <dgm:pt modelId="{680AAE34-9190-4A4E-9AE7-6864065DC605}" type="pres">
      <dgm:prSet presAssocID="{51DC12F9-AFE5-4BA1-9FB0-680D35EFE05C}" presName="level2Shape" presStyleLbl="node3" presStyleIdx="0" presStyleCnt="5"/>
      <dgm:spPr/>
    </dgm:pt>
    <dgm:pt modelId="{840C0C43-A6F5-4EA7-8ADD-AB570D2FBE89}" type="pres">
      <dgm:prSet presAssocID="{51DC12F9-AFE5-4BA1-9FB0-680D35EFE05C}" presName="hierChild3" presStyleCnt="0"/>
      <dgm:spPr/>
    </dgm:pt>
    <dgm:pt modelId="{8C26EBE6-C43E-4F2F-AF42-EF4924FC1147}" type="pres">
      <dgm:prSet presAssocID="{7AB60FF7-44BC-4FE0-B221-AB6BF1CD9C98}" presName="Name19" presStyleLbl="parChTrans1D3" presStyleIdx="1" presStyleCnt="5"/>
      <dgm:spPr/>
    </dgm:pt>
    <dgm:pt modelId="{D1B48A4F-9B3F-4E88-BC59-0A473CF0A0F1}" type="pres">
      <dgm:prSet presAssocID="{9365CCAD-FD0B-4732-BB25-A94F6B814C02}" presName="Name21" presStyleCnt="0"/>
      <dgm:spPr/>
    </dgm:pt>
    <dgm:pt modelId="{5AAB85AB-E7C3-4507-AE8B-F96BC6B11F15}" type="pres">
      <dgm:prSet presAssocID="{9365CCAD-FD0B-4732-BB25-A94F6B814C02}" presName="level2Shape" presStyleLbl="node3" presStyleIdx="1" presStyleCnt="5"/>
      <dgm:spPr/>
    </dgm:pt>
    <dgm:pt modelId="{264927B8-54AA-4E95-970C-370ED04619B0}" type="pres">
      <dgm:prSet presAssocID="{9365CCAD-FD0B-4732-BB25-A94F6B814C02}" presName="hierChild3" presStyleCnt="0"/>
      <dgm:spPr/>
    </dgm:pt>
    <dgm:pt modelId="{96B645F4-2F97-4012-975D-59B93D7CF045}" type="pres">
      <dgm:prSet presAssocID="{2D52BD60-0970-4AC3-A795-A40C8545E190}" presName="Name19" presStyleLbl="parChTrans1D2" presStyleIdx="1" presStyleCnt="2"/>
      <dgm:spPr/>
    </dgm:pt>
    <dgm:pt modelId="{28839889-52A6-4D9F-9608-691316897922}" type="pres">
      <dgm:prSet presAssocID="{76A773F6-C108-4644-9572-A23F3EB5125E}" presName="Name21" presStyleCnt="0"/>
      <dgm:spPr/>
    </dgm:pt>
    <dgm:pt modelId="{C32BA52B-2E7F-4719-832D-1BA695BAABF4}" type="pres">
      <dgm:prSet presAssocID="{76A773F6-C108-4644-9572-A23F3EB5125E}" presName="level2Shape" presStyleLbl="node2" presStyleIdx="1" presStyleCnt="2"/>
      <dgm:spPr/>
    </dgm:pt>
    <dgm:pt modelId="{97684AB1-A26B-462F-9421-A4B85F84B2FE}" type="pres">
      <dgm:prSet presAssocID="{76A773F6-C108-4644-9572-A23F3EB5125E}" presName="hierChild3" presStyleCnt="0"/>
      <dgm:spPr/>
    </dgm:pt>
    <dgm:pt modelId="{6BD0F7DA-BC5A-4853-B317-F3ED0B8E85D9}" type="pres">
      <dgm:prSet presAssocID="{C2083D38-B858-45A3-BE51-8897A0A58D9C}" presName="Name19" presStyleLbl="parChTrans1D3" presStyleIdx="2" presStyleCnt="5"/>
      <dgm:spPr/>
    </dgm:pt>
    <dgm:pt modelId="{E5724644-532E-4804-8E0D-8AFD227E7183}" type="pres">
      <dgm:prSet presAssocID="{4F7E42AE-8A6D-4E05-BBB6-840E74541828}" presName="Name21" presStyleCnt="0"/>
      <dgm:spPr/>
    </dgm:pt>
    <dgm:pt modelId="{36A77C00-0390-4D9A-AEA7-121B83F8AB8D}" type="pres">
      <dgm:prSet presAssocID="{4F7E42AE-8A6D-4E05-BBB6-840E74541828}" presName="level2Shape" presStyleLbl="node3" presStyleIdx="2" presStyleCnt="5"/>
      <dgm:spPr/>
    </dgm:pt>
    <dgm:pt modelId="{10124AEE-D7A6-4238-92C0-013AEE3C1540}" type="pres">
      <dgm:prSet presAssocID="{4F7E42AE-8A6D-4E05-BBB6-840E74541828}" presName="hierChild3" presStyleCnt="0"/>
      <dgm:spPr/>
    </dgm:pt>
    <dgm:pt modelId="{E3618A72-5F29-435C-A488-B28F5417CB2C}" type="pres">
      <dgm:prSet presAssocID="{C61728D3-2D66-41A2-B2DC-8A057DE50DE6}" presName="Name19" presStyleLbl="parChTrans1D3" presStyleIdx="3" presStyleCnt="5"/>
      <dgm:spPr/>
    </dgm:pt>
    <dgm:pt modelId="{8D350466-891A-45D2-A843-9CE1B7984927}" type="pres">
      <dgm:prSet presAssocID="{DC4176CF-1703-46E0-9E69-0070D3A88FAD}" presName="Name21" presStyleCnt="0"/>
      <dgm:spPr/>
    </dgm:pt>
    <dgm:pt modelId="{6EB0D4E9-96F1-414D-9820-8100F670BE52}" type="pres">
      <dgm:prSet presAssocID="{DC4176CF-1703-46E0-9E69-0070D3A88FAD}" presName="level2Shape" presStyleLbl="node3" presStyleIdx="3" presStyleCnt="5"/>
      <dgm:spPr/>
    </dgm:pt>
    <dgm:pt modelId="{1206770C-8A47-4558-A3AE-AAEBD0219071}" type="pres">
      <dgm:prSet presAssocID="{DC4176CF-1703-46E0-9E69-0070D3A88FAD}" presName="hierChild3" presStyleCnt="0"/>
      <dgm:spPr/>
    </dgm:pt>
    <dgm:pt modelId="{B7074978-6FFF-469E-A504-80163EF3FEA6}" type="pres">
      <dgm:prSet presAssocID="{B8B72738-12DC-4643-9C06-ACEFBB48AA82}" presName="Name19" presStyleLbl="parChTrans1D3" presStyleIdx="4" presStyleCnt="5"/>
      <dgm:spPr/>
    </dgm:pt>
    <dgm:pt modelId="{DEEED712-AEBB-401C-84F8-8CF51BD3055A}" type="pres">
      <dgm:prSet presAssocID="{9CF2DFAB-7F86-4BF1-A6D1-B3C3D1601A53}" presName="Name21" presStyleCnt="0"/>
      <dgm:spPr/>
    </dgm:pt>
    <dgm:pt modelId="{0C0434E6-F069-4BC5-AA96-A82AAC174CEE}" type="pres">
      <dgm:prSet presAssocID="{9CF2DFAB-7F86-4BF1-A6D1-B3C3D1601A53}" presName="level2Shape" presStyleLbl="node3" presStyleIdx="4" presStyleCnt="5"/>
      <dgm:spPr/>
    </dgm:pt>
    <dgm:pt modelId="{AD814274-8C05-4A49-8150-965554C136ED}" type="pres">
      <dgm:prSet presAssocID="{9CF2DFAB-7F86-4BF1-A6D1-B3C3D1601A53}" presName="hierChild3" presStyleCnt="0"/>
      <dgm:spPr/>
    </dgm:pt>
    <dgm:pt modelId="{14B8BBD0-673B-4AE8-987D-AD7370851CAF}" type="pres">
      <dgm:prSet presAssocID="{A5064F11-C146-4476-B241-C73701E70246}" presName="bgShapesFlow" presStyleCnt="0"/>
      <dgm:spPr/>
    </dgm:pt>
  </dgm:ptLst>
  <dgm:cxnLst>
    <dgm:cxn modelId="{5B67050E-67C2-49E3-9301-9F13CB3DBC63}" type="presOf" srcId="{15227616-898E-43AF-88B2-5098C0BD65BD}" destId="{94C51DAD-C821-465F-A8CD-810F3C41C23A}" srcOrd="0" destOrd="0" presId="urn:microsoft.com/office/officeart/2005/8/layout/hierarchy6"/>
    <dgm:cxn modelId="{B6098819-EA6F-4754-B1C4-603D33E890F0}" type="presOf" srcId="{7AB60FF7-44BC-4FE0-B221-AB6BF1CD9C98}" destId="{8C26EBE6-C43E-4F2F-AF42-EF4924FC1147}" srcOrd="0" destOrd="0" presId="urn:microsoft.com/office/officeart/2005/8/layout/hierarchy6"/>
    <dgm:cxn modelId="{699D261D-45FD-4D4F-8972-7508C085B5F1}" srcId="{76A773F6-C108-4644-9572-A23F3EB5125E}" destId="{4F7E42AE-8A6D-4E05-BBB6-840E74541828}" srcOrd="0" destOrd="0" parTransId="{C2083D38-B858-45A3-BE51-8897A0A58D9C}" sibTransId="{7621D90C-8034-48D2-968A-90579E3BD1FE}"/>
    <dgm:cxn modelId="{7A7D0125-01DF-430B-A644-819ED27A9D54}" type="presOf" srcId="{C61728D3-2D66-41A2-B2DC-8A057DE50DE6}" destId="{E3618A72-5F29-435C-A488-B28F5417CB2C}" srcOrd="0" destOrd="0" presId="urn:microsoft.com/office/officeart/2005/8/layout/hierarchy6"/>
    <dgm:cxn modelId="{53DA7E2B-029B-4878-BF3C-5C9D29723577}" srcId="{40718ABF-1921-47C0-9C20-47F8062A78F3}" destId="{9365CCAD-FD0B-4732-BB25-A94F6B814C02}" srcOrd="1" destOrd="0" parTransId="{7AB60FF7-44BC-4FE0-B221-AB6BF1CD9C98}" sibTransId="{4195B239-B71F-401A-9D6F-850D8BA0DCC3}"/>
    <dgm:cxn modelId="{182F1E32-C4AD-4854-AF91-4403E7E976D4}" type="presOf" srcId="{2D52BD60-0970-4AC3-A795-A40C8545E190}" destId="{96B645F4-2F97-4012-975D-59B93D7CF045}" srcOrd="0" destOrd="0" presId="urn:microsoft.com/office/officeart/2005/8/layout/hierarchy6"/>
    <dgm:cxn modelId="{383EAB37-4481-4F7D-86C2-69A3EA468562}" type="presOf" srcId="{B8B72738-12DC-4643-9C06-ACEFBB48AA82}" destId="{B7074978-6FFF-469E-A504-80163EF3FEA6}" srcOrd="0" destOrd="0" presId="urn:microsoft.com/office/officeart/2005/8/layout/hierarchy6"/>
    <dgm:cxn modelId="{29EE893D-CDCE-4785-8BDC-540CAE77CBBC}" type="presOf" srcId="{76A773F6-C108-4644-9572-A23F3EB5125E}" destId="{C32BA52B-2E7F-4719-832D-1BA695BAABF4}" srcOrd="0" destOrd="0" presId="urn:microsoft.com/office/officeart/2005/8/layout/hierarchy6"/>
    <dgm:cxn modelId="{A5191553-18C2-45E3-A4C5-FEC9E490DA7B}" type="presOf" srcId="{41B9A274-8A3D-43D3-8C9C-E35A2B62C39D}" destId="{C28FDA89-D821-492F-9946-57AF75F640B9}" srcOrd="0" destOrd="0" presId="urn:microsoft.com/office/officeart/2005/8/layout/hierarchy6"/>
    <dgm:cxn modelId="{9BBF6753-E5ED-4EAD-9242-4BA5C7DA7AF0}" srcId="{41B9A274-8A3D-43D3-8C9C-E35A2B62C39D}" destId="{76A773F6-C108-4644-9572-A23F3EB5125E}" srcOrd="1" destOrd="0" parTransId="{2D52BD60-0970-4AC3-A795-A40C8545E190}" sibTransId="{1CA3B13A-5455-463E-9D64-1503368AD9F3}"/>
    <dgm:cxn modelId="{7CD07881-3AFC-4315-985D-EF866EADC219}" srcId="{76A773F6-C108-4644-9572-A23F3EB5125E}" destId="{9CF2DFAB-7F86-4BF1-A6D1-B3C3D1601A53}" srcOrd="2" destOrd="0" parTransId="{B8B72738-12DC-4643-9C06-ACEFBB48AA82}" sibTransId="{AC5371CD-9648-4666-B863-426BBBB06CBA}"/>
    <dgm:cxn modelId="{58EA8184-946D-483D-A401-59EC240EC063}" type="presOf" srcId="{A5064F11-C146-4476-B241-C73701E70246}" destId="{1AFEF6E2-E4CD-4F3D-B13C-F4D497F6A3B7}" srcOrd="0" destOrd="0" presId="urn:microsoft.com/office/officeart/2005/8/layout/hierarchy6"/>
    <dgm:cxn modelId="{83BCD292-A843-4AF9-BC22-0323CE149DB7}" type="presOf" srcId="{C2083D38-B858-45A3-BE51-8897A0A58D9C}" destId="{6BD0F7DA-BC5A-4853-B317-F3ED0B8E85D9}" srcOrd="0" destOrd="0" presId="urn:microsoft.com/office/officeart/2005/8/layout/hierarchy6"/>
    <dgm:cxn modelId="{AA711D9D-9985-4495-9B15-E7AF5FAFEBE3}" type="presOf" srcId="{51DC12F9-AFE5-4BA1-9FB0-680D35EFE05C}" destId="{680AAE34-9190-4A4E-9AE7-6864065DC605}" srcOrd="0" destOrd="0" presId="urn:microsoft.com/office/officeart/2005/8/layout/hierarchy6"/>
    <dgm:cxn modelId="{E7A3969E-F480-487D-9E70-90D2D8D8262A}" type="presOf" srcId="{19DC5B13-F40A-4B02-85C9-FD4F37E4EE9B}" destId="{810103F8-A259-43BE-8B3D-3468D903BE13}" srcOrd="0" destOrd="0" presId="urn:microsoft.com/office/officeart/2005/8/layout/hierarchy6"/>
    <dgm:cxn modelId="{B2BBCEA4-20AD-4E49-9F97-15A6C6DC6485}" srcId="{41B9A274-8A3D-43D3-8C9C-E35A2B62C39D}" destId="{40718ABF-1921-47C0-9C20-47F8062A78F3}" srcOrd="0" destOrd="0" parTransId="{15227616-898E-43AF-88B2-5098C0BD65BD}" sibTransId="{528AF360-861E-4D88-812D-7E5353E9FCC0}"/>
    <dgm:cxn modelId="{527F2DB5-4CC7-46DC-A78B-EADEE9D2C255}" type="presOf" srcId="{4F7E42AE-8A6D-4E05-BBB6-840E74541828}" destId="{36A77C00-0390-4D9A-AEA7-121B83F8AB8D}" srcOrd="0" destOrd="0" presId="urn:microsoft.com/office/officeart/2005/8/layout/hierarchy6"/>
    <dgm:cxn modelId="{AB51FAC8-8386-4BF0-B5A4-BB6C82E2CE4D}" srcId="{40718ABF-1921-47C0-9C20-47F8062A78F3}" destId="{51DC12F9-AFE5-4BA1-9FB0-680D35EFE05C}" srcOrd="0" destOrd="0" parTransId="{19DC5B13-F40A-4B02-85C9-FD4F37E4EE9B}" sibTransId="{ABD23065-3980-4CA7-871A-DC1AA5F91EA0}"/>
    <dgm:cxn modelId="{0286BCD2-C90B-4F84-BE99-2718A33083D9}" type="presOf" srcId="{9CF2DFAB-7F86-4BF1-A6D1-B3C3D1601A53}" destId="{0C0434E6-F069-4BC5-AA96-A82AAC174CEE}" srcOrd="0" destOrd="0" presId="urn:microsoft.com/office/officeart/2005/8/layout/hierarchy6"/>
    <dgm:cxn modelId="{EE3CD4DA-5A83-4986-8F68-BC6E3294FC8D}" type="presOf" srcId="{DC4176CF-1703-46E0-9E69-0070D3A88FAD}" destId="{6EB0D4E9-96F1-414D-9820-8100F670BE52}" srcOrd="0" destOrd="0" presId="urn:microsoft.com/office/officeart/2005/8/layout/hierarchy6"/>
    <dgm:cxn modelId="{806985E6-CBDC-4F19-B5EA-16B9C5B2AC22}" type="presOf" srcId="{40718ABF-1921-47C0-9C20-47F8062A78F3}" destId="{1B00A63C-B58D-4A91-9F6D-1DF6F7A98BBB}" srcOrd="0" destOrd="0" presId="urn:microsoft.com/office/officeart/2005/8/layout/hierarchy6"/>
    <dgm:cxn modelId="{5D956FF9-1E6B-4994-B1FA-1390D9FF2274}" srcId="{76A773F6-C108-4644-9572-A23F3EB5125E}" destId="{DC4176CF-1703-46E0-9E69-0070D3A88FAD}" srcOrd="1" destOrd="0" parTransId="{C61728D3-2D66-41A2-B2DC-8A057DE50DE6}" sibTransId="{B268EBB6-EC50-4609-B961-ED8D3BA44E6D}"/>
    <dgm:cxn modelId="{536BC7FA-1AE9-47DD-A0F7-050070980245}" type="presOf" srcId="{9365CCAD-FD0B-4732-BB25-A94F6B814C02}" destId="{5AAB85AB-E7C3-4507-AE8B-F96BC6B11F15}" srcOrd="0" destOrd="0" presId="urn:microsoft.com/office/officeart/2005/8/layout/hierarchy6"/>
    <dgm:cxn modelId="{969401FB-2023-462A-8ACA-0B0200584451}" srcId="{A5064F11-C146-4476-B241-C73701E70246}" destId="{41B9A274-8A3D-43D3-8C9C-E35A2B62C39D}" srcOrd="0" destOrd="0" parTransId="{991BB310-CEFB-494E-9E9C-52560A134EA3}" sibTransId="{A1A51A8D-46D5-4803-A686-BA574EB1AA3A}"/>
    <dgm:cxn modelId="{16F57F79-1139-4B75-95D4-48303CED3665}" type="presParOf" srcId="{1AFEF6E2-E4CD-4F3D-B13C-F4D497F6A3B7}" destId="{5652C878-5008-403E-9575-1BE530BFCC12}" srcOrd="0" destOrd="0" presId="urn:microsoft.com/office/officeart/2005/8/layout/hierarchy6"/>
    <dgm:cxn modelId="{00C40A19-9E90-4ED5-8655-B4A18E15CD6E}" type="presParOf" srcId="{5652C878-5008-403E-9575-1BE530BFCC12}" destId="{942861CD-7898-4F43-99B8-06074607F691}" srcOrd="0" destOrd="0" presId="urn:microsoft.com/office/officeart/2005/8/layout/hierarchy6"/>
    <dgm:cxn modelId="{A3F42517-3A50-48EF-A612-42BF9D488E38}" type="presParOf" srcId="{942861CD-7898-4F43-99B8-06074607F691}" destId="{8CA446A0-62DD-4D20-B5B1-631ED7906C66}" srcOrd="0" destOrd="0" presId="urn:microsoft.com/office/officeart/2005/8/layout/hierarchy6"/>
    <dgm:cxn modelId="{B37FB03D-E583-4469-BD84-346A9644528F}" type="presParOf" srcId="{8CA446A0-62DD-4D20-B5B1-631ED7906C66}" destId="{C28FDA89-D821-492F-9946-57AF75F640B9}" srcOrd="0" destOrd="0" presId="urn:microsoft.com/office/officeart/2005/8/layout/hierarchy6"/>
    <dgm:cxn modelId="{C516A331-41A3-4A87-AC44-8BA789F1BE4C}" type="presParOf" srcId="{8CA446A0-62DD-4D20-B5B1-631ED7906C66}" destId="{45D9DC99-DE04-4E14-86BD-E3226E6DD0E3}" srcOrd="1" destOrd="0" presId="urn:microsoft.com/office/officeart/2005/8/layout/hierarchy6"/>
    <dgm:cxn modelId="{B173B3B1-35F8-475B-AD9C-DE9F3B0FE995}" type="presParOf" srcId="{45D9DC99-DE04-4E14-86BD-E3226E6DD0E3}" destId="{94C51DAD-C821-465F-A8CD-810F3C41C23A}" srcOrd="0" destOrd="0" presId="urn:microsoft.com/office/officeart/2005/8/layout/hierarchy6"/>
    <dgm:cxn modelId="{4FBA3183-2A29-4BBE-8C98-A74135F92839}" type="presParOf" srcId="{45D9DC99-DE04-4E14-86BD-E3226E6DD0E3}" destId="{9826AA33-6B7F-4728-B2F7-40DB89A7C575}" srcOrd="1" destOrd="0" presId="urn:microsoft.com/office/officeart/2005/8/layout/hierarchy6"/>
    <dgm:cxn modelId="{8F3174B3-B16B-437C-A92B-12CF012D0F0D}" type="presParOf" srcId="{9826AA33-6B7F-4728-B2F7-40DB89A7C575}" destId="{1B00A63C-B58D-4A91-9F6D-1DF6F7A98BBB}" srcOrd="0" destOrd="0" presId="urn:microsoft.com/office/officeart/2005/8/layout/hierarchy6"/>
    <dgm:cxn modelId="{1B84E2D5-1795-42D0-91EB-60E9C7097C95}" type="presParOf" srcId="{9826AA33-6B7F-4728-B2F7-40DB89A7C575}" destId="{5BCE9E15-F09A-41D6-BFF5-39F911078DD1}" srcOrd="1" destOrd="0" presId="urn:microsoft.com/office/officeart/2005/8/layout/hierarchy6"/>
    <dgm:cxn modelId="{DFE0902B-1B45-4983-952A-3479875699AE}" type="presParOf" srcId="{5BCE9E15-F09A-41D6-BFF5-39F911078DD1}" destId="{810103F8-A259-43BE-8B3D-3468D903BE13}" srcOrd="0" destOrd="0" presId="urn:microsoft.com/office/officeart/2005/8/layout/hierarchy6"/>
    <dgm:cxn modelId="{B7B19B8D-FB29-4BE1-A285-29589075BCB7}" type="presParOf" srcId="{5BCE9E15-F09A-41D6-BFF5-39F911078DD1}" destId="{175C103C-CDD8-4619-9CD3-7445379CEE81}" srcOrd="1" destOrd="0" presId="urn:microsoft.com/office/officeart/2005/8/layout/hierarchy6"/>
    <dgm:cxn modelId="{C2DA7A63-CE38-4438-993D-B5F39D4ADD1E}" type="presParOf" srcId="{175C103C-CDD8-4619-9CD3-7445379CEE81}" destId="{680AAE34-9190-4A4E-9AE7-6864065DC605}" srcOrd="0" destOrd="0" presId="urn:microsoft.com/office/officeart/2005/8/layout/hierarchy6"/>
    <dgm:cxn modelId="{6D321C93-2FBB-4D26-B563-EEC82550A249}" type="presParOf" srcId="{175C103C-CDD8-4619-9CD3-7445379CEE81}" destId="{840C0C43-A6F5-4EA7-8ADD-AB570D2FBE89}" srcOrd="1" destOrd="0" presId="urn:microsoft.com/office/officeart/2005/8/layout/hierarchy6"/>
    <dgm:cxn modelId="{747D40FE-1496-41A6-A2D6-A37D21113122}" type="presParOf" srcId="{5BCE9E15-F09A-41D6-BFF5-39F911078DD1}" destId="{8C26EBE6-C43E-4F2F-AF42-EF4924FC1147}" srcOrd="2" destOrd="0" presId="urn:microsoft.com/office/officeart/2005/8/layout/hierarchy6"/>
    <dgm:cxn modelId="{5764A05C-DFE8-48AD-839F-FB664E271C1C}" type="presParOf" srcId="{5BCE9E15-F09A-41D6-BFF5-39F911078DD1}" destId="{D1B48A4F-9B3F-4E88-BC59-0A473CF0A0F1}" srcOrd="3" destOrd="0" presId="urn:microsoft.com/office/officeart/2005/8/layout/hierarchy6"/>
    <dgm:cxn modelId="{BCE8269F-62DC-4DBE-B2D6-4F0B72B471B0}" type="presParOf" srcId="{D1B48A4F-9B3F-4E88-BC59-0A473CF0A0F1}" destId="{5AAB85AB-E7C3-4507-AE8B-F96BC6B11F15}" srcOrd="0" destOrd="0" presId="urn:microsoft.com/office/officeart/2005/8/layout/hierarchy6"/>
    <dgm:cxn modelId="{26B55F59-1DD2-4558-ACAC-F246055712ED}" type="presParOf" srcId="{D1B48A4F-9B3F-4E88-BC59-0A473CF0A0F1}" destId="{264927B8-54AA-4E95-970C-370ED04619B0}" srcOrd="1" destOrd="0" presId="urn:microsoft.com/office/officeart/2005/8/layout/hierarchy6"/>
    <dgm:cxn modelId="{DE70FAFA-B84C-4C06-9505-5A406573978A}" type="presParOf" srcId="{45D9DC99-DE04-4E14-86BD-E3226E6DD0E3}" destId="{96B645F4-2F97-4012-975D-59B93D7CF045}" srcOrd="2" destOrd="0" presId="urn:microsoft.com/office/officeart/2005/8/layout/hierarchy6"/>
    <dgm:cxn modelId="{0C3900D3-C4CB-4EF8-84BC-3E85D970C3A6}" type="presParOf" srcId="{45D9DC99-DE04-4E14-86BD-E3226E6DD0E3}" destId="{28839889-52A6-4D9F-9608-691316897922}" srcOrd="3" destOrd="0" presId="urn:microsoft.com/office/officeart/2005/8/layout/hierarchy6"/>
    <dgm:cxn modelId="{9CCF98A0-4DDA-4681-906D-77F6613D84EC}" type="presParOf" srcId="{28839889-52A6-4D9F-9608-691316897922}" destId="{C32BA52B-2E7F-4719-832D-1BA695BAABF4}" srcOrd="0" destOrd="0" presId="urn:microsoft.com/office/officeart/2005/8/layout/hierarchy6"/>
    <dgm:cxn modelId="{13123BFD-B321-414F-9BF8-39242EDA9833}" type="presParOf" srcId="{28839889-52A6-4D9F-9608-691316897922}" destId="{97684AB1-A26B-462F-9421-A4B85F84B2FE}" srcOrd="1" destOrd="0" presId="urn:microsoft.com/office/officeart/2005/8/layout/hierarchy6"/>
    <dgm:cxn modelId="{DCC572EA-D080-4A4B-8B49-8A34100EC255}" type="presParOf" srcId="{97684AB1-A26B-462F-9421-A4B85F84B2FE}" destId="{6BD0F7DA-BC5A-4853-B317-F3ED0B8E85D9}" srcOrd="0" destOrd="0" presId="urn:microsoft.com/office/officeart/2005/8/layout/hierarchy6"/>
    <dgm:cxn modelId="{4C31C715-D546-4DF4-BCC3-344DB4B89F6C}" type="presParOf" srcId="{97684AB1-A26B-462F-9421-A4B85F84B2FE}" destId="{E5724644-532E-4804-8E0D-8AFD227E7183}" srcOrd="1" destOrd="0" presId="urn:microsoft.com/office/officeart/2005/8/layout/hierarchy6"/>
    <dgm:cxn modelId="{5D473932-A47B-4D4F-B922-75D846882323}" type="presParOf" srcId="{E5724644-532E-4804-8E0D-8AFD227E7183}" destId="{36A77C00-0390-4D9A-AEA7-121B83F8AB8D}" srcOrd="0" destOrd="0" presId="urn:microsoft.com/office/officeart/2005/8/layout/hierarchy6"/>
    <dgm:cxn modelId="{9F527BB8-4C80-4A24-95B1-C5F1DF858D89}" type="presParOf" srcId="{E5724644-532E-4804-8E0D-8AFD227E7183}" destId="{10124AEE-D7A6-4238-92C0-013AEE3C1540}" srcOrd="1" destOrd="0" presId="urn:microsoft.com/office/officeart/2005/8/layout/hierarchy6"/>
    <dgm:cxn modelId="{C31E9CF4-88EA-49D0-ADD1-EAE25443C4BF}" type="presParOf" srcId="{97684AB1-A26B-462F-9421-A4B85F84B2FE}" destId="{E3618A72-5F29-435C-A488-B28F5417CB2C}" srcOrd="2" destOrd="0" presId="urn:microsoft.com/office/officeart/2005/8/layout/hierarchy6"/>
    <dgm:cxn modelId="{05D41738-7C39-42EB-BC3F-043A7910F65C}" type="presParOf" srcId="{97684AB1-A26B-462F-9421-A4B85F84B2FE}" destId="{8D350466-891A-45D2-A843-9CE1B7984927}" srcOrd="3" destOrd="0" presId="urn:microsoft.com/office/officeart/2005/8/layout/hierarchy6"/>
    <dgm:cxn modelId="{A624FF2A-613A-4D75-8AA1-FDB99AEA9565}" type="presParOf" srcId="{8D350466-891A-45D2-A843-9CE1B7984927}" destId="{6EB0D4E9-96F1-414D-9820-8100F670BE52}" srcOrd="0" destOrd="0" presId="urn:microsoft.com/office/officeart/2005/8/layout/hierarchy6"/>
    <dgm:cxn modelId="{2E2E913B-141E-4564-BFC7-19EEB7D79897}" type="presParOf" srcId="{8D350466-891A-45D2-A843-9CE1B7984927}" destId="{1206770C-8A47-4558-A3AE-AAEBD0219071}" srcOrd="1" destOrd="0" presId="urn:microsoft.com/office/officeart/2005/8/layout/hierarchy6"/>
    <dgm:cxn modelId="{AC47080F-A5EA-432E-8C5D-543E5FFF0C13}" type="presParOf" srcId="{97684AB1-A26B-462F-9421-A4B85F84B2FE}" destId="{B7074978-6FFF-469E-A504-80163EF3FEA6}" srcOrd="4" destOrd="0" presId="urn:microsoft.com/office/officeart/2005/8/layout/hierarchy6"/>
    <dgm:cxn modelId="{D395116D-77C2-41C5-A89F-B090A4FDA24F}" type="presParOf" srcId="{97684AB1-A26B-462F-9421-A4B85F84B2FE}" destId="{DEEED712-AEBB-401C-84F8-8CF51BD3055A}" srcOrd="5" destOrd="0" presId="urn:microsoft.com/office/officeart/2005/8/layout/hierarchy6"/>
    <dgm:cxn modelId="{AE4432DC-E1CA-45F9-B00D-0E98F29FC398}" type="presParOf" srcId="{DEEED712-AEBB-401C-84F8-8CF51BD3055A}" destId="{0C0434E6-F069-4BC5-AA96-A82AAC174CEE}" srcOrd="0" destOrd="0" presId="urn:microsoft.com/office/officeart/2005/8/layout/hierarchy6"/>
    <dgm:cxn modelId="{79B88C68-FE47-4D29-8431-A5941AE23D09}" type="presParOf" srcId="{DEEED712-AEBB-401C-84F8-8CF51BD3055A}" destId="{AD814274-8C05-4A49-8150-965554C136ED}" srcOrd="1" destOrd="0" presId="urn:microsoft.com/office/officeart/2005/8/layout/hierarchy6"/>
    <dgm:cxn modelId="{31FF5147-FE30-49C4-8ED1-852EA4A701A3}" type="presParOf" srcId="{1AFEF6E2-E4CD-4F3D-B13C-F4D497F6A3B7}" destId="{14B8BBD0-673B-4AE8-987D-AD7370851CA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7A32C-BDBB-4E33-852A-8953AB63662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0F1D1F-D3B9-42D1-AA21-9B40CB473041}">
      <dgm:prSet phldrT="[Texto]" custT="1"/>
      <dgm:spPr/>
      <dgm:t>
        <a:bodyPr/>
        <a:lstStyle/>
        <a:p>
          <a:r>
            <a:rPr lang="es-ES" sz="1500" dirty="0"/>
            <a:t>HIPÓTESIS</a:t>
          </a:r>
        </a:p>
      </dgm:t>
    </dgm:pt>
    <dgm:pt modelId="{2F71B6B4-3895-4546-910B-9D5051AD2A9D}" type="parTrans" cxnId="{CA205318-FE8A-41D0-807D-DF0A1696DCE7}">
      <dgm:prSet/>
      <dgm:spPr/>
      <dgm:t>
        <a:bodyPr/>
        <a:lstStyle/>
        <a:p>
          <a:endParaRPr lang="es-ES"/>
        </a:p>
      </dgm:t>
    </dgm:pt>
    <dgm:pt modelId="{74B9D967-F105-4D53-91AC-7D6156E1AE3E}" type="sibTrans" cxnId="{CA205318-FE8A-41D0-807D-DF0A1696DCE7}">
      <dgm:prSet/>
      <dgm:spPr/>
      <dgm:t>
        <a:bodyPr/>
        <a:lstStyle/>
        <a:p>
          <a:endParaRPr lang="es-ES"/>
        </a:p>
      </dgm:t>
    </dgm:pt>
    <dgm:pt modelId="{9F72DF61-8E35-49D6-A6E1-7C1FF6FF38EF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sz="1500" dirty="0"/>
            <a:t>OBJETIVOS</a:t>
          </a:r>
        </a:p>
      </dgm:t>
    </dgm:pt>
    <dgm:pt modelId="{7528BCF3-899E-491E-964E-EB61D0D25945}" type="parTrans" cxnId="{24F04025-65EF-48DF-A5B9-88B3DDDE9AAD}">
      <dgm:prSet/>
      <dgm:spPr/>
      <dgm:t>
        <a:bodyPr/>
        <a:lstStyle/>
        <a:p>
          <a:endParaRPr lang="es-ES"/>
        </a:p>
      </dgm:t>
    </dgm:pt>
    <dgm:pt modelId="{FE901AA8-4F8E-4D86-B01F-CD8A16D7C504}" type="sibTrans" cxnId="{24F04025-65EF-48DF-A5B9-88B3DDDE9AAD}">
      <dgm:prSet/>
      <dgm:spPr/>
      <dgm:t>
        <a:bodyPr/>
        <a:lstStyle/>
        <a:p>
          <a:endParaRPr lang="es-ES"/>
        </a:p>
      </dgm:t>
    </dgm:pt>
    <dgm:pt modelId="{73FA91B4-E45E-4DD5-8BA2-4A4DE9A96483}">
      <dgm:prSet phldrT="[Texto]" custT="1"/>
      <dgm:spPr/>
      <dgm:t>
        <a:bodyPr/>
        <a:lstStyle/>
        <a:p>
          <a:r>
            <a:rPr lang="es-ES" sz="1500" dirty="0"/>
            <a:t>VARIABLES</a:t>
          </a:r>
        </a:p>
      </dgm:t>
    </dgm:pt>
    <dgm:pt modelId="{A88506B5-4FEA-4976-A0FD-B8B10DE5FF02}" type="parTrans" cxnId="{86789152-19E4-4129-8A39-AB0F6EE865A6}">
      <dgm:prSet/>
      <dgm:spPr/>
      <dgm:t>
        <a:bodyPr/>
        <a:lstStyle/>
        <a:p>
          <a:endParaRPr lang="es-ES"/>
        </a:p>
      </dgm:t>
    </dgm:pt>
    <dgm:pt modelId="{70BB747F-52A6-48C9-BCC8-E5B15D05B1F1}" type="sibTrans" cxnId="{86789152-19E4-4129-8A39-AB0F6EE865A6}">
      <dgm:prSet/>
      <dgm:spPr/>
      <dgm:t>
        <a:bodyPr/>
        <a:lstStyle/>
        <a:p>
          <a:endParaRPr lang="es-ES"/>
        </a:p>
      </dgm:t>
    </dgm:pt>
    <dgm:pt modelId="{62D77344-527B-4455-99F4-DB4CE74F62EA}">
      <dgm:prSet phldrT="[Texto]" custT="1"/>
      <dgm:spPr/>
      <dgm:t>
        <a:bodyPr/>
        <a:lstStyle/>
        <a:p>
          <a:r>
            <a:rPr lang="es-ES" sz="1500" dirty="0"/>
            <a:t>ANÁLISIS ESTADÍSTICO</a:t>
          </a:r>
        </a:p>
      </dgm:t>
    </dgm:pt>
    <dgm:pt modelId="{4F5817ED-786E-4877-8CDA-669EB88BBA8B}" type="parTrans" cxnId="{5799340F-E66C-4424-B92F-487924661538}">
      <dgm:prSet/>
      <dgm:spPr/>
      <dgm:t>
        <a:bodyPr/>
        <a:lstStyle/>
        <a:p>
          <a:endParaRPr lang="es-ES"/>
        </a:p>
      </dgm:t>
    </dgm:pt>
    <dgm:pt modelId="{FFCB9658-A42C-479A-BD73-BBC3455080F0}" type="sibTrans" cxnId="{5799340F-E66C-4424-B92F-487924661538}">
      <dgm:prSet/>
      <dgm:spPr/>
      <dgm:t>
        <a:bodyPr/>
        <a:lstStyle/>
        <a:p>
          <a:endParaRPr lang="es-ES"/>
        </a:p>
      </dgm:t>
    </dgm:pt>
    <dgm:pt modelId="{2097CBF1-D7C7-4E4A-BD9D-686EA859B710}" type="pres">
      <dgm:prSet presAssocID="{2B67A32C-BDBB-4E33-852A-8953AB63662B}" presName="cycle" presStyleCnt="0">
        <dgm:presLayoutVars>
          <dgm:dir/>
          <dgm:resizeHandles val="exact"/>
        </dgm:presLayoutVars>
      </dgm:prSet>
      <dgm:spPr/>
    </dgm:pt>
    <dgm:pt modelId="{69166634-099B-4F24-B7EB-A3F360967F6D}" type="pres">
      <dgm:prSet presAssocID="{F50F1D1F-D3B9-42D1-AA21-9B40CB473041}" presName="node" presStyleLbl="node1" presStyleIdx="0" presStyleCnt="4">
        <dgm:presLayoutVars>
          <dgm:bulletEnabled val="1"/>
        </dgm:presLayoutVars>
      </dgm:prSet>
      <dgm:spPr/>
    </dgm:pt>
    <dgm:pt modelId="{05EC0367-2D60-46EA-9D94-722B3469DBC3}" type="pres">
      <dgm:prSet presAssocID="{F50F1D1F-D3B9-42D1-AA21-9B40CB473041}" presName="spNode" presStyleCnt="0"/>
      <dgm:spPr/>
    </dgm:pt>
    <dgm:pt modelId="{66BCCC61-4AF9-4A39-8EA7-695BEAEC0B4E}" type="pres">
      <dgm:prSet presAssocID="{74B9D967-F105-4D53-91AC-7D6156E1AE3E}" presName="sibTrans" presStyleLbl="sibTrans1D1" presStyleIdx="0" presStyleCnt="4"/>
      <dgm:spPr/>
    </dgm:pt>
    <dgm:pt modelId="{0B8E240C-38B2-4343-8227-4C540F0A76C2}" type="pres">
      <dgm:prSet presAssocID="{9F72DF61-8E35-49D6-A6E1-7C1FF6FF38EF}" presName="node" presStyleLbl="node1" presStyleIdx="1" presStyleCnt="4">
        <dgm:presLayoutVars>
          <dgm:bulletEnabled val="1"/>
        </dgm:presLayoutVars>
      </dgm:prSet>
      <dgm:spPr/>
    </dgm:pt>
    <dgm:pt modelId="{69760339-F805-4709-A6BA-6A5C78131BED}" type="pres">
      <dgm:prSet presAssocID="{9F72DF61-8E35-49D6-A6E1-7C1FF6FF38EF}" presName="spNode" presStyleCnt="0"/>
      <dgm:spPr/>
    </dgm:pt>
    <dgm:pt modelId="{7ECC958D-4F33-4BF2-85CF-2CB153E4BE75}" type="pres">
      <dgm:prSet presAssocID="{FE901AA8-4F8E-4D86-B01F-CD8A16D7C504}" presName="sibTrans" presStyleLbl="sibTrans1D1" presStyleIdx="1" presStyleCnt="4"/>
      <dgm:spPr/>
    </dgm:pt>
    <dgm:pt modelId="{E39155D2-DC3A-4CDE-AE9E-8EE8F2424609}" type="pres">
      <dgm:prSet presAssocID="{73FA91B4-E45E-4DD5-8BA2-4A4DE9A96483}" presName="node" presStyleLbl="node1" presStyleIdx="2" presStyleCnt="4">
        <dgm:presLayoutVars>
          <dgm:bulletEnabled val="1"/>
        </dgm:presLayoutVars>
      </dgm:prSet>
      <dgm:spPr/>
    </dgm:pt>
    <dgm:pt modelId="{F3F89A1D-649C-4C62-AB78-9D1207895D53}" type="pres">
      <dgm:prSet presAssocID="{73FA91B4-E45E-4DD5-8BA2-4A4DE9A96483}" presName="spNode" presStyleCnt="0"/>
      <dgm:spPr/>
    </dgm:pt>
    <dgm:pt modelId="{F8297657-3553-4E97-BE21-2AC302D31AE4}" type="pres">
      <dgm:prSet presAssocID="{70BB747F-52A6-48C9-BCC8-E5B15D05B1F1}" presName="sibTrans" presStyleLbl="sibTrans1D1" presStyleIdx="2" presStyleCnt="4"/>
      <dgm:spPr/>
    </dgm:pt>
    <dgm:pt modelId="{D661A7E9-02CF-4941-BD46-C54597AAA156}" type="pres">
      <dgm:prSet presAssocID="{62D77344-527B-4455-99F4-DB4CE74F62EA}" presName="node" presStyleLbl="node1" presStyleIdx="3" presStyleCnt="4">
        <dgm:presLayoutVars>
          <dgm:bulletEnabled val="1"/>
        </dgm:presLayoutVars>
      </dgm:prSet>
      <dgm:spPr/>
    </dgm:pt>
    <dgm:pt modelId="{CD7078BF-4A7C-42A0-A683-A34BAA1B2F57}" type="pres">
      <dgm:prSet presAssocID="{62D77344-527B-4455-99F4-DB4CE74F62EA}" presName="spNode" presStyleCnt="0"/>
      <dgm:spPr/>
    </dgm:pt>
    <dgm:pt modelId="{90F42B68-0394-4E50-A622-BFAAE1A34C4B}" type="pres">
      <dgm:prSet presAssocID="{FFCB9658-A42C-479A-BD73-BBC3455080F0}" presName="sibTrans" presStyleLbl="sibTrans1D1" presStyleIdx="3" presStyleCnt="4"/>
      <dgm:spPr/>
    </dgm:pt>
  </dgm:ptLst>
  <dgm:cxnLst>
    <dgm:cxn modelId="{29877500-D377-4612-B627-1393CF289E9F}" type="presOf" srcId="{74B9D967-F105-4D53-91AC-7D6156E1AE3E}" destId="{66BCCC61-4AF9-4A39-8EA7-695BEAEC0B4E}" srcOrd="0" destOrd="0" presId="urn:microsoft.com/office/officeart/2005/8/layout/cycle5"/>
    <dgm:cxn modelId="{5799340F-E66C-4424-B92F-487924661538}" srcId="{2B67A32C-BDBB-4E33-852A-8953AB63662B}" destId="{62D77344-527B-4455-99F4-DB4CE74F62EA}" srcOrd="3" destOrd="0" parTransId="{4F5817ED-786E-4877-8CDA-669EB88BBA8B}" sibTransId="{FFCB9658-A42C-479A-BD73-BBC3455080F0}"/>
    <dgm:cxn modelId="{DB25C717-A563-40B7-A856-1D6B76E6C5D2}" type="presOf" srcId="{9F72DF61-8E35-49D6-A6E1-7C1FF6FF38EF}" destId="{0B8E240C-38B2-4343-8227-4C540F0A76C2}" srcOrd="0" destOrd="0" presId="urn:microsoft.com/office/officeart/2005/8/layout/cycle5"/>
    <dgm:cxn modelId="{CA205318-FE8A-41D0-807D-DF0A1696DCE7}" srcId="{2B67A32C-BDBB-4E33-852A-8953AB63662B}" destId="{F50F1D1F-D3B9-42D1-AA21-9B40CB473041}" srcOrd="0" destOrd="0" parTransId="{2F71B6B4-3895-4546-910B-9D5051AD2A9D}" sibTransId="{74B9D967-F105-4D53-91AC-7D6156E1AE3E}"/>
    <dgm:cxn modelId="{C770CF1F-F7AF-4FD2-95F8-C61E57E33185}" type="presOf" srcId="{62D77344-527B-4455-99F4-DB4CE74F62EA}" destId="{D661A7E9-02CF-4941-BD46-C54597AAA156}" srcOrd="0" destOrd="0" presId="urn:microsoft.com/office/officeart/2005/8/layout/cycle5"/>
    <dgm:cxn modelId="{28698922-91D2-4FBC-ABEB-4675007405FB}" type="presOf" srcId="{FE901AA8-4F8E-4D86-B01F-CD8A16D7C504}" destId="{7ECC958D-4F33-4BF2-85CF-2CB153E4BE75}" srcOrd="0" destOrd="0" presId="urn:microsoft.com/office/officeart/2005/8/layout/cycle5"/>
    <dgm:cxn modelId="{24F04025-65EF-48DF-A5B9-88B3DDDE9AAD}" srcId="{2B67A32C-BDBB-4E33-852A-8953AB63662B}" destId="{9F72DF61-8E35-49D6-A6E1-7C1FF6FF38EF}" srcOrd="1" destOrd="0" parTransId="{7528BCF3-899E-491E-964E-EB61D0D25945}" sibTransId="{FE901AA8-4F8E-4D86-B01F-CD8A16D7C504}"/>
    <dgm:cxn modelId="{48D90E2B-F892-4D63-AB04-D77CD11F5AC4}" type="presOf" srcId="{F50F1D1F-D3B9-42D1-AA21-9B40CB473041}" destId="{69166634-099B-4F24-B7EB-A3F360967F6D}" srcOrd="0" destOrd="0" presId="urn:microsoft.com/office/officeart/2005/8/layout/cycle5"/>
    <dgm:cxn modelId="{1A847A51-D83B-472B-8650-7C3A9DD5EE61}" type="presOf" srcId="{2B67A32C-BDBB-4E33-852A-8953AB63662B}" destId="{2097CBF1-D7C7-4E4A-BD9D-686EA859B710}" srcOrd="0" destOrd="0" presId="urn:microsoft.com/office/officeart/2005/8/layout/cycle5"/>
    <dgm:cxn modelId="{DE2D8B71-3FC2-417B-8EB7-2E7185ABCA12}" type="presOf" srcId="{70BB747F-52A6-48C9-BCC8-E5B15D05B1F1}" destId="{F8297657-3553-4E97-BE21-2AC302D31AE4}" srcOrd="0" destOrd="0" presId="urn:microsoft.com/office/officeart/2005/8/layout/cycle5"/>
    <dgm:cxn modelId="{86789152-19E4-4129-8A39-AB0F6EE865A6}" srcId="{2B67A32C-BDBB-4E33-852A-8953AB63662B}" destId="{73FA91B4-E45E-4DD5-8BA2-4A4DE9A96483}" srcOrd="2" destOrd="0" parTransId="{A88506B5-4FEA-4976-A0FD-B8B10DE5FF02}" sibTransId="{70BB747F-52A6-48C9-BCC8-E5B15D05B1F1}"/>
    <dgm:cxn modelId="{A354F484-B98C-4A90-81B4-C82C2FBCD9E2}" type="presOf" srcId="{73FA91B4-E45E-4DD5-8BA2-4A4DE9A96483}" destId="{E39155D2-DC3A-4CDE-AE9E-8EE8F2424609}" srcOrd="0" destOrd="0" presId="urn:microsoft.com/office/officeart/2005/8/layout/cycle5"/>
    <dgm:cxn modelId="{8379B9FC-3165-4836-8CC1-EABA0CB9C986}" type="presOf" srcId="{FFCB9658-A42C-479A-BD73-BBC3455080F0}" destId="{90F42B68-0394-4E50-A622-BFAAE1A34C4B}" srcOrd="0" destOrd="0" presId="urn:microsoft.com/office/officeart/2005/8/layout/cycle5"/>
    <dgm:cxn modelId="{CCEC87B2-62C4-4ADC-9AA1-225EAE5FE1AD}" type="presParOf" srcId="{2097CBF1-D7C7-4E4A-BD9D-686EA859B710}" destId="{69166634-099B-4F24-B7EB-A3F360967F6D}" srcOrd="0" destOrd="0" presId="urn:microsoft.com/office/officeart/2005/8/layout/cycle5"/>
    <dgm:cxn modelId="{8AB374DB-E6F9-4379-BEDD-A8D097EDB571}" type="presParOf" srcId="{2097CBF1-D7C7-4E4A-BD9D-686EA859B710}" destId="{05EC0367-2D60-46EA-9D94-722B3469DBC3}" srcOrd="1" destOrd="0" presId="urn:microsoft.com/office/officeart/2005/8/layout/cycle5"/>
    <dgm:cxn modelId="{2321286E-3D10-480B-8485-F0D6177F4076}" type="presParOf" srcId="{2097CBF1-D7C7-4E4A-BD9D-686EA859B710}" destId="{66BCCC61-4AF9-4A39-8EA7-695BEAEC0B4E}" srcOrd="2" destOrd="0" presId="urn:microsoft.com/office/officeart/2005/8/layout/cycle5"/>
    <dgm:cxn modelId="{FD165F7C-1D3B-4D4D-B1A7-D8E3176CCFC1}" type="presParOf" srcId="{2097CBF1-D7C7-4E4A-BD9D-686EA859B710}" destId="{0B8E240C-38B2-4343-8227-4C540F0A76C2}" srcOrd="3" destOrd="0" presId="urn:microsoft.com/office/officeart/2005/8/layout/cycle5"/>
    <dgm:cxn modelId="{C0044613-0082-4170-B808-47BD60CFDCF6}" type="presParOf" srcId="{2097CBF1-D7C7-4E4A-BD9D-686EA859B710}" destId="{69760339-F805-4709-A6BA-6A5C78131BED}" srcOrd="4" destOrd="0" presId="urn:microsoft.com/office/officeart/2005/8/layout/cycle5"/>
    <dgm:cxn modelId="{280CACDF-F96E-4D5A-9B11-11C7DF54750E}" type="presParOf" srcId="{2097CBF1-D7C7-4E4A-BD9D-686EA859B710}" destId="{7ECC958D-4F33-4BF2-85CF-2CB153E4BE75}" srcOrd="5" destOrd="0" presId="urn:microsoft.com/office/officeart/2005/8/layout/cycle5"/>
    <dgm:cxn modelId="{71628AA7-8996-4977-A6C8-E765A7642E05}" type="presParOf" srcId="{2097CBF1-D7C7-4E4A-BD9D-686EA859B710}" destId="{E39155D2-DC3A-4CDE-AE9E-8EE8F2424609}" srcOrd="6" destOrd="0" presId="urn:microsoft.com/office/officeart/2005/8/layout/cycle5"/>
    <dgm:cxn modelId="{4364AAD9-2FAA-41F8-AFC6-52B599E50B37}" type="presParOf" srcId="{2097CBF1-D7C7-4E4A-BD9D-686EA859B710}" destId="{F3F89A1D-649C-4C62-AB78-9D1207895D53}" srcOrd="7" destOrd="0" presId="urn:microsoft.com/office/officeart/2005/8/layout/cycle5"/>
    <dgm:cxn modelId="{698E26EF-F4AF-4718-838A-B76166F76EC3}" type="presParOf" srcId="{2097CBF1-D7C7-4E4A-BD9D-686EA859B710}" destId="{F8297657-3553-4E97-BE21-2AC302D31AE4}" srcOrd="8" destOrd="0" presId="urn:microsoft.com/office/officeart/2005/8/layout/cycle5"/>
    <dgm:cxn modelId="{9D5104AE-65B8-4880-A77E-F020526C0C77}" type="presParOf" srcId="{2097CBF1-D7C7-4E4A-BD9D-686EA859B710}" destId="{D661A7E9-02CF-4941-BD46-C54597AAA156}" srcOrd="9" destOrd="0" presId="urn:microsoft.com/office/officeart/2005/8/layout/cycle5"/>
    <dgm:cxn modelId="{00F21F96-695D-45BE-84BD-10497A5B6151}" type="presParOf" srcId="{2097CBF1-D7C7-4E4A-BD9D-686EA859B710}" destId="{CD7078BF-4A7C-42A0-A683-A34BAA1B2F57}" srcOrd="10" destOrd="0" presId="urn:microsoft.com/office/officeart/2005/8/layout/cycle5"/>
    <dgm:cxn modelId="{77CE00C4-2DA8-4931-A093-51D47BCF36DF}" type="presParOf" srcId="{2097CBF1-D7C7-4E4A-BD9D-686EA859B710}" destId="{90F42B68-0394-4E50-A622-BFAAE1A34C4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67A32C-BDBB-4E33-852A-8953AB63662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72DF61-8E35-49D6-A6E1-7C1FF6FF38EF}">
      <dgm:prSet phldrT="[Texto]"/>
      <dgm:spPr/>
      <dgm:t>
        <a:bodyPr/>
        <a:lstStyle/>
        <a:p>
          <a:r>
            <a:rPr lang="es-ES" dirty="0"/>
            <a:t>FASES Y RECOGIDA DATOS</a:t>
          </a:r>
        </a:p>
      </dgm:t>
    </dgm:pt>
    <dgm:pt modelId="{7528BCF3-899E-491E-964E-EB61D0D25945}" type="parTrans" cxnId="{24F04025-65EF-48DF-A5B9-88B3DDDE9AAD}">
      <dgm:prSet/>
      <dgm:spPr/>
      <dgm:t>
        <a:bodyPr/>
        <a:lstStyle/>
        <a:p>
          <a:endParaRPr lang="es-ES"/>
        </a:p>
      </dgm:t>
    </dgm:pt>
    <dgm:pt modelId="{FE901AA8-4F8E-4D86-B01F-CD8A16D7C504}" type="sibTrans" cxnId="{24F04025-65EF-48DF-A5B9-88B3DDDE9AAD}">
      <dgm:prSet/>
      <dgm:spPr/>
      <dgm:t>
        <a:bodyPr/>
        <a:lstStyle/>
        <a:p>
          <a:endParaRPr lang="es-ES"/>
        </a:p>
      </dgm:t>
    </dgm:pt>
    <dgm:pt modelId="{73FA91B4-E45E-4DD5-8BA2-4A4DE9A96483}">
      <dgm:prSet phldrT="[Texto]"/>
      <dgm:spPr/>
      <dgm:t>
        <a:bodyPr/>
        <a:lstStyle/>
        <a:p>
          <a:r>
            <a:rPr lang="es-ES" dirty="0"/>
            <a:t>PERFILES MIEMBRO EQUIPO</a:t>
          </a:r>
        </a:p>
      </dgm:t>
    </dgm:pt>
    <dgm:pt modelId="{A88506B5-4FEA-4976-A0FD-B8B10DE5FF02}" type="parTrans" cxnId="{86789152-19E4-4129-8A39-AB0F6EE865A6}">
      <dgm:prSet/>
      <dgm:spPr/>
      <dgm:t>
        <a:bodyPr/>
        <a:lstStyle/>
        <a:p>
          <a:endParaRPr lang="es-ES"/>
        </a:p>
      </dgm:t>
    </dgm:pt>
    <dgm:pt modelId="{70BB747F-52A6-48C9-BCC8-E5B15D05B1F1}" type="sibTrans" cxnId="{86789152-19E4-4129-8A39-AB0F6EE865A6}">
      <dgm:prSet/>
      <dgm:spPr/>
      <dgm:t>
        <a:bodyPr/>
        <a:lstStyle/>
        <a:p>
          <a:endParaRPr lang="es-ES"/>
        </a:p>
      </dgm:t>
    </dgm:pt>
    <dgm:pt modelId="{62D77344-527B-4455-99F4-DB4CE74F62EA}">
      <dgm:prSet phldrT="[Texto]"/>
      <dgm:spPr/>
      <dgm:t>
        <a:bodyPr/>
        <a:lstStyle/>
        <a:p>
          <a:r>
            <a:rPr lang="es-ES" dirty="0"/>
            <a:t>CRONOGRAMA</a:t>
          </a:r>
        </a:p>
      </dgm:t>
    </dgm:pt>
    <dgm:pt modelId="{4F5817ED-786E-4877-8CDA-669EB88BBA8B}" type="parTrans" cxnId="{5799340F-E66C-4424-B92F-487924661538}">
      <dgm:prSet/>
      <dgm:spPr/>
      <dgm:t>
        <a:bodyPr/>
        <a:lstStyle/>
        <a:p>
          <a:endParaRPr lang="es-ES"/>
        </a:p>
      </dgm:t>
    </dgm:pt>
    <dgm:pt modelId="{FFCB9658-A42C-479A-BD73-BBC3455080F0}" type="sibTrans" cxnId="{5799340F-E66C-4424-B92F-487924661538}">
      <dgm:prSet/>
      <dgm:spPr/>
      <dgm:t>
        <a:bodyPr/>
        <a:lstStyle/>
        <a:p>
          <a:endParaRPr lang="es-ES"/>
        </a:p>
      </dgm:t>
    </dgm:pt>
    <dgm:pt modelId="{34458449-36E0-4C94-8782-99B2E91F7A7A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dirty="0"/>
            <a:t>OBJETIVOS</a:t>
          </a:r>
        </a:p>
      </dgm:t>
    </dgm:pt>
    <dgm:pt modelId="{FF19710F-CA1A-4DEE-9BEE-4AF29B5D3989}" type="parTrans" cxnId="{E40C05A4-9A9D-4564-A1D3-D62C802527D2}">
      <dgm:prSet/>
      <dgm:spPr/>
      <dgm:t>
        <a:bodyPr/>
        <a:lstStyle/>
        <a:p>
          <a:endParaRPr lang="es-ES"/>
        </a:p>
      </dgm:t>
    </dgm:pt>
    <dgm:pt modelId="{E8F231C8-22A7-4133-9348-8EF6080FBA1F}" type="sibTrans" cxnId="{E40C05A4-9A9D-4564-A1D3-D62C802527D2}">
      <dgm:prSet/>
      <dgm:spPr/>
      <dgm:t>
        <a:bodyPr/>
        <a:lstStyle/>
        <a:p>
          <a:endParaRPr lang="es-ES"/>
        </a:p>
      </dgm:t>
    </dgm:pt>
    <dgm:pt modelId="{2097CBF1-D7C7-4E4A-BD9D-686EA859B710}" type="pres">
      <dgm:prSet presAssocID="{2B67A32C-BDBB-4E33-852A-8953AB63662B}" presName="cycle" presStyleCnt="0">
        <dgm:presLayoutVars>
          <dgm:dir/>
          <dgm:resizeHandles val="exact"/>
        </dgm:presLayoutVars>
      </dgm:prSet>
      <dgm:spPr/>
    </dgm:pt>
    <dgm:pt modelId="{0B8E240C-38B2-4343-8227-4C540F0A76C2}" type="pres">
      <dgm:prSet presAssocID="{9F72DF61-8E35-49D6-A6E1-7C1FF6FF38EF}" presName="node" presStyleLbl="node1" presStyleIdx="0" presStyleCnt="4">
        <dgm:presLayoutVars>
          <dgm:bulletEnabled val="1"/>
        </dgm:presLayoutVars>
      </dgm:prSet>
      <dgm:spPr/>
    </dgm:pt>
    <dgm:pt modelId="{69760339-F805-4709-A6BA-6A5C78131BED}" type="pres">
      <dgm:prSet presAssocID="{9F72DF61-8E35-49D6-A6E1-7C1FF6FF38EF}" presName="spNode" presStyleCnt="0"/>
      <dgm:spPr/>
    </dgm:pt>
    <dgm:pt modelId="{7ECC958D-4F33-4BF2-85CF-2CB153E4BE75}" type="pres">
      <dgm:prSet presAssocID="{FE901AA8-4F8E-4D86-B01F-CD8A16D7C504}" presName="sibTrans" presStyleLbl="sibTrans1D1" presStyleIdx="0" presStyleCnt="4"/>
      <dgm:spPr/>
    </dgm:pt>
    <dgm:pt modelId="{E39155D2-DC3A-4CDE-AE9E-8EE8F2424609}" type="pres">
      <dgm:prSet presAssocID="{73FA91B4-E45E-4DD5-8BA2-4A4DE9A96483}" presName="node" presStyleLbl="node1" presStyleIdx="1" presStyleCnt="4">
        <dgm:presLayoutVars>
          <dgm:bulletEnabled val="1"/>
        </dgm:presLayoutVars>
      </dgm:prSet>
      <dgm:spPr/>
    </dgm:pt>
    <dgm:pt modelId="{F3F89A1D-649C-4C62-AB78-9D1207895D53}" type="pres">
      <dgm:prSet presAssocID="{73FA91B4-E45E-4DD5-8BA2-4A4DE9A96483}" presName="spNode" presStyleCnt="0"/>
      <dgm:spPr/>
    </dgm:pt>
    <dgm:pt modelId="{F8297657-3553-4E97-BE21-2AC302D31AE4}" type="pres">
      <dgm:prSet presAssocID="{70BB747F-52A6-48C9-BCC8-E5B15D05B1F1}" presName="sibTrans" presStyleLbl="sibTrans1D1" presStyleIdx="1" presStyleCnt="4"/>
      <dgm:spPr/>
    </dgm:pt>
    <dgm:pt modelId="{D661A7E9-02CF-4941-BD46-C54597AAA156}" type="pres">
      <dgm:prSet presAssocID="{62D77344-527B-4455-99F4-DB4CE74F62EA}" presName="node" presStyleLbl="node1" presStyleIdx="2" presStyleCnt="4">
        <dgm:presLayoutVars>
          <dgm:bulletEnabled val="1"/>
        </dgm:presLayoutVars>
      </dgm:prSet>
      <dgm:spPr/>
    </dgm:pt>
    <dgm:pt modelId="{CD7078BF-4A7C-42A0-A683-A34BAA1B2F57}" type="pres">
      <dgm:prSet presAssocID="{62D77344-527B-4455-99F4-DB4CE74F62EA}" presName="spNode" presStyleCnt="0"/>
      <dgm:spPr/>
    </dgm:pt>
    <dgm:pt modelId="{90F42B68-0394-4E50-A622-BFAAE1A34C4B}" type="pres">
      <dgm:prSet presAssocID="{FFCB9658-A42C-479A-BD73-BBC3455080F0}" presName="sibTrans" presStyleLbl="sibTrans1D1" presStyleIdx="2" presStyleCnt="4"/>
      <dgm:spPr/>
    </dgm:pt>
    <dgm:pt modelId="{5CA77101-C6B3-417D-84F5-295706EB29C7}" type="pres">
      <dgm:prSet presAssocID="{34458449-36E0-4C94-8782-99B2E91F7A7A}" presName="node" presStyleLbl="node1" presStyleIdx="3" presStyleCnt="4">
        <dgm:presLayoutVars>
          <dgm:bulletEnabled val="1"/>
        </dgm:presLayoutVars>
      </dgm:prSet>
      <dgm:spPr/>
    </dgm:pt>
    <dgm:pt modelId="{F5AB62F7-A48E-4C6F-BE8B-CBBCE422FC0B}" type="pres">
      <dgm:prSet presAssocID="{34458449-36E0-4C94-8782-99B2E91F7A7A}" presName="spNode" presStyleCnt="0"/>
      <dgm:spPr/>
    </dgm:pt>
    <dgm:pt modelId="{7207126E-85AE-4F9D-B35C-72F4949C68FA}" type="pres">
      <dgm:prSet presAssocID="{E8F231C8-22A7-4133-9348-8EF6080FBA1F}" presName="sibTrans" presStyleLbl="sibTrans1D1" presStyleIdx="3" presStyleCnt="4"/>
      <dgm:spPr/>
    </dgm:pt>
  </dgm:ptLst>
  <dgm:cxnLst>
    <dgm:cxn modelId="{5799340F-E66C-4424-B92F-487924661538}" srcId="{2B67A32C-BDBB-4E33-852A-8953AB63662B}" destId="{62D77344-527B-4455-99F4-DB4CE74F62EA}" srcOrd="2" destOrd="0" parTransId="{4F5817ED-786E-4877-8CDA-669EB88BBA8B}" sibTransId="{FFCB9658-A42C-479A-BD73-BBC3455080F0}"/>
    <dgm:cxn modelId="{DB25C717-A563-40B7-A856-1D6B76E6C5D2}" type="presOf" srcId="{9F72DF61-8E35-49D6-A6E1-7C1FF6FF38EF}" destId="{0B8E240C-38B2-4343-8227-4C540F0A76C2}" srcOrd="0" destOrd="0" presId="urn:microsoft.com/office/officeart/2005/8/layout/cycle5"/>
    <dgm:cxn modelId="{C770CF1F-F7AF-4FD2-95F8-C61E57E33185}" type="presOf" srcId="{62D77344-527B-4455-99F4-DB4CE74F62EA}" destId="{D661A7E9-02CF-4941-BD46-C54597AAA156}" srcOrd="0" destOrd="0" presId="urn:microsoft.com/office/officeart/2005/8/layout/cycle5"/>
    <dgm:cxn modelId="{28698922-91D2-4FBC-ABEB-4675007405FB}" type="presOf" srcId="{FE901AA8-4F8E-4D86-B01F-CD8A16D7C504}" destId="{7ECC958D-4F33-4BF2-85CF-2CB153E4BE75}" srcOrd="0" destOrd="0" presId="urn:microsoft.com/office/officeart/2005/8/layout/cycle5"/>
    <dgm:cxn modelId="{24F04025-65EF-48DF-A5B9-88B3DDDE9AAD}" srcId="{2B67A32C-BDBB-4E33-852A-8953AB63662B}" destId="{9F72DF61-8E35-49D6-A6E1-7C1FF6FF38EF}" srcOrd="0" destOrd="0" parTransId="{7528BCF3-899E-491E-964E-EB61D0D25945}" sibTransId="{FE901AA8-4F8E-4D86-B01F-CD8A16D7C504}"/>
    <dgm:cxn modelId="{E785FE6C-4B17-4D9F-B182-B169A642F1D5}" type="presOf" srcId="{E8F231C8-22A7-4133-9348-8EF6080FBA1F}" destId="{7207126E-85AE-4F9D-B35C-72F4949C68FA}" srcOrd="0" destOrd="0" presId="urn:microsoft.com/office/officeart/2005/8/layout/cycle5"/>
    <dgm:cxn modelId="{1A847A51-D83B-472B-8650-7C3A9DD5EE61}" type="presOf" srcId="{2B67A32C-BDBB-4E33-852A-8953AB63662B}" destId="{2097CBF1-D7C7-4E4A-BD9D-686EA859B710}" srcOrd="0" destOrd="0" presId="urn:microsoft.com/office/officeart/2005/8/layout/cycle5"/>
    <dgm:cxn modelId="{DE2D8B71-3FC2-417B-8EB7-2E7185ABCA12}" type="presOf" srcId="{70BB747F-52A6-48C9-BCC8-E5B15D05B1F1}" destId="{F8297657-3553-4E97-BE21-2AC302D31AE4}" srcOrd="0" destOrd="0" presId="urn:microsoft.com/office/officeart/2005/8/layout/cycle5"/>
    <dgm:cxn modelId="{86789152-19E4-4129-8A39-AB0F6EE865A6}" srcId="{2B67A32C-BDBB-4E33-852A-8953AB63662B}" destId="{73FA91B4-E45E-4DD5-8BA2-4A4DE9A96483}" srcOrd="1" destOrd="0" parTransId="{A88506B5-4FEA-4976-A0FD-B8B10DE5FF02}" sibTransId="{70BB747F-52A6-48C9-BCC8-E5B15D05B1F1}"/>
    <dgm:cxn modelId="{A354F484-B98C-4A90-81B4-C82C2FBCD9E2}" type="presOf" srcId="{73FA91B4-E45E-4DD5-8BA2-4A4DE9A96483}" destId="{E39155D2-DC3A-4CDE-AE9E-8EE8F2424609}" srcOrd="0" destOrd="0" presId="urn:microsoft.com/office/officeart/2005/8/layout/cycle5"/>
    <dgm:cxn modelId="{E40C05A4-9A9D-4564-A1D3-D62C802527D2}" srcId="{2B67A32C-BDBB-4E33-852A-8953AB63662B}" destId="{34458449-36E0-4C94-8782-99B2E91F7A7A}" srcOrd="3" destOrd="0" parTransId="{FF19710F-CA1A-4DEE-9BEE-4AF29B5D3989}" sibTransId="{E8F231C8-22A7-4133-9348-8EF6080FBA1F}"/>
    <dgm:cxn modelId="{65711CEE-7EDA-4ECA-8E49-7BD425FD40E0}" type="presOf" srcId="{34458449-36E0-4C94-8782-99B2E91F7A7A}" destId="{5CA77101-C6B3-417D-84F5-295706EB29C7}" srcOrd="0" destOrd="0" presId="urn:microsoft.com/office/officeart/2005/8/layout/cycle5"/>
    <dgm:cxn modelId="{8379B9FC-3165-4836-8CC1-EABA0CB9C986}" type="presOf" srcId="{FFCB9658-A42C-479A-BD73-BBC3455080F0}" destId="{90F42B68-0394-4E50-A622-BFAAE1A34C4B}" srcOrd="0" destOrd="0" presId="urn:microsoft.com/office/officeart/2005/8/layout/cycle5"/>
    <dgm:cxn modelId="{FD165F7C-1D3B-4D4D-B1A7-D8E3176CCFC1}" type="presParOf" srcId="{2097CBF1-D7C7-4E4A-BD9D-686EA859B710}" destId="{0B8E240C-38B2-4343-8227-4C540F0A76C2}" srcOrd="0" destOrd="0" presId="urn:microsoft.com/office/officeart/2005/8/layout/cycle5"/>
    <dgm:cxn modelId="{C0044613-0082-4170-B808-47BD60CFDCF6}" type="presParOf" srcId="{2097CBF1-D7C7-4E4A-BD9D-686EA859B710}" destId="{69760339-F805-4709-A6BA-6A5C78131BED}" srcOrd="1" destOrd="0" presId="urn:microsoft.com/office/officeart/2005/8/layout/cycle5"/>
    <dgm:cxn modelId="{280CACDF-F96E-4D5A-9B11-11C7DF54750E}" type="presParOf" srcId="{2097CBF1-D7C7-4E4A-BD9D-686EA859B710}" destId="{7ECC958D-4F33-4BF2-85CF-2CB153E4BE75}" srcOrd="2" destOrd="0" presId="urn:microsoft.com/office/officeart/2005/8/layout/cycle5"/>
    <dgm:cxn modelId="{71628AA7-8996-4977-A6C8-E765A7642E05}" type="presParOf" srcId="{2097CBF1-D7C7-4E4A-BD9D-686EA859B710}" destId="{E39155D2-DC3A-4CDE-AE9E-8EE8F2424609}" srcOrd="3" destOrd="0" presId="urn:microsoft.com/office/officeart/2005/8/layout/cycle5"/>
    <dgm:cxn modelId="{4364AAD9-2FAA-41F8-AFC6-52B599E50B37}" type="presParOf" srcId="{2097CBF1-D7C7-4E4A-BD9D-686EA859B710}" destId="{F3F89A1D-649C-4C62-AB78-9D1207895D53}" srcOrd="4" destOrd="0" presId="urn:microsoft.com/office/officeart/2005/8/layout/cycle5"/>
    <dgm:cxn modelId="{698E26EF-F4AF-4718-838A-B76166F76EC3}" type="presParOf" srcId="{2097CBF1-D7C7-4E4A-BD9D-686EA859B710}" destId="{F8297657-3553-4E97-BE21-2AC302D31AE4}" srcOrd="5" destOrd="0" presId="urn:microsoft.com/office/officeart/2005/8/layout/cycle5"/>
    <dgm:cxn modelId="{9D5104AE-65B8-4880-A77E-F020526C0C77}" type="presParOf" srcId="{2097CBF1-D7C7-4E4A-BD9D-686EA859B710}" destId="{D661A7E9-02CF-4941-BD46-C54597AAA156}" srcOrd="6" destOrd="0" presId="urn:microsoft.com/office/officeart/2005/8/layout/cycle5"/>
    <dgm:cxn modelId="{00F21F96-695D-45BE-84BD-10497A5B6151}" type="presParOf" srcId="{2097CBF1-D7C7-4E4A-BD9D-686EA859B710}" destId="{CD7078BF-4A7C-42A0-A683-A34BAA1B2F57}" srcOrd="7" destOrd="0" presId="urn:microsoft.com/office/officeart/2005/8/layout/cycle5"/>
    <dgm:cxn modelId="{77CE00C4-2DA8-4931-A093-51D47BCF36DF}" type="presParOf" srcId="{2097CBF1-D7C7-4E4A-BD9D-686EA859B710}" destId="{90F42B68-0394-4E50-A622-BFAAE1A34C4B}" srcOrd="8" destOrd="0" presId="urn:microsoft.com/office/officeart/2005/8/layout/cycle5"/>
    <dgm:cxn modelId="{DE35B874-070B-4BA3-B5FA-FE4E82ED8E2B}" type="presParOf" srcId="{2097CBF1-D7C7-4E4A-BD9D-686EA859B710}" destId="{5CA77101-C6B3-417D-84F5-295706EB29C7}" srcOrd="9" destOrd="0" presId="urn:microsoft.com/office/officeart/2005/8/layout/cycle5"/>
    <dgm:cxn modelId="{CBBFDF79-EB4B-4138-B024-AB911B3D452E}" type="presParOf" srcId="{2097CBF1-D7C7-4E4A-BD9D-686EA859B710}" destId="{F5AB62F7-A48E-4C6F-BE8B-CBBCE422FC0B}" srcOrd="10" destOrd="0" presId="urn:microsoft.com/office/officeart/2005/8/layout/cycle5"/>
    <dgm:cxn modelId="{FA4819A9-05F7-4806-9947-BC7AE29EEAC5}" type="presParOf" srcId="{2097CBF1-D7C7-4E4A-BD9D-686EA859B710}" destId="{7207126E-85AE-4F9D-B35C-72F4949C68F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064F11-C146-4476-B241-C73701E7024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41B9A274-8A3D-43D3-8C9C-E35A2B62C39D}">
      <dgm:prSet phldrT="[Texto]"/>
      <dgm:spPr/>
      <dgm:t>
        <a:bodyPr/>
        <a:lstStyle/>
        <a:p>
          <a:r>
            <a:rPr lang="es-ES" dirty="0"/>
            <a:t>Investigación Biomédica</a:t>
          </a:r>
        </a:p>
      </dgm:t>
    </dgm:pt>
    <dgm:pt modelId="{991BB310-CEFB-494E-9E9C-52560A134EA3}" type="parTrans" cxnId="{969401FB-2023-462A-8ACA-0B0200584451}">
      <dgm:prSet/>
      <dgm:spPr/>
      <dgm:t>
        <a:bodyPr/>
        <a:lstStyle/>
        <a:p>
          <a:endParaRPr lang="es-ES"/>
        </a:p>
      </dgm:t>
    </dgm:pt>
    <dgm:pt modelId="{A1A51A8D-46D5-4803-A686-BA574EB1AA3A}" type="sibTrans" cxnId="{969401FB-2023-462A-8ACA-0B0200584451}">
      <dgm:prSet/>
      <dgm:spPr/>
      <dgm:t>
        <a:bodyPr/>
        <a:lstStyle/>
        <a:p>
          <a:endParaRPr lang="es-ES"/>
        </a:p>
      </dgm:t>
    </dgm:pt>
    <dgm:pt modelId="{40718ABF-1921-47C0-9C20-47F8062A78F3}">
      <dgm:prSet phldrT="[Texto]"/>
      <dgm:spPr/>
      <dgm:t>
        <a:bodyPr/>
        <a:lstStyle/>
        <a:p>
          <a:r>
            <a:rPr lang="es-ES" dirty="0"/>
            <a:t>Con medicamentos</a:t>
          </a:r>
        </a:p>
      </dgm:t>
    </dgm:pt>
    <dgm:pt modelId="{15227616-898E-43AF-88B2-5098C0BD65BD}" type="parTrans" cxnId="{B2BBCEA4-20AD-4E49-9F97-15A6C6DC6485}">
      <dgm:prSet/>
      <dgm:spPr/>
      <dgm:t>
        <a:bodyPr/>
        <a:lstStyle/>
        <a:p>
          <a:endParaRPr lang="es-ES"/>
        </a:p>
      </dgm:t>
    </dgm:pt>
    <dgm:pt modelId="{528AF360-861E-4D88-812D-7E5353E9FCC0}" type="sibTrans" cxnId="{B2BBCEA4-20AD-4E49-9F97-15A6C6DC6485}">
      <dgm:prSet/>
      <dgm:spPr/>
      <dgm:t>
        <a:bodyPr/>
        <a:lstStyle/>
        <a:p>
          <a:endParaRPr lang="es-ES"/>
        </a:p>
      </dgm:t>
    </dgm:pt>
    <dgm:pt modelId="{51DC12F9-AFE5-4BA1-9FB0-680D35EFE05C}">
      <dgm:prSet phldrT="[Texto]"/>
      <dgm:spPr/>
      <dgm:t>
        <a:bodyPr/>
        <a:lstStyle/>
        <a:p>
          <a:r>
            <a:rPr lang="es-ES" dirty="0"/>
            <a:t>Ensayo clínico</a:t>
          </a:r>
        </a:p>
      </dgm:t>
    </dgm:pt>
    <dgm:pt modelId="{19DC5B13-F40A-4B02-85C9-FD4F37E4EE9B}" type="parTrans" cxnId="{AB51FAC8-8386-4BF0-B5A4-BB6C82E2CE4D}">
      <dgm:prSet/>
      <dgm:spPr/>
      <dgm:t>
        <a:bodyPr/>
        <a:lstStyle/>
        <a:p>
          <a:endParaRPr lang="es-ES"/>
        </a:p>
      </dgm:t>
    </dgm:pt>
    <dgm:pt modelId="{ABD23065-3980-4CA7-871A-DC1AA5F91EA0}" type="sibTrans" cxnId="{AB51FAC8-8386-4BF0-B5A4-BB6C82E2CE4D}">
      <dgm:prSet/>
      <dgm:spPr/>
      <dgm:t>
        <a:bodyPr/>
        <a:lstStyle/>
        <a:p>
          <a:endParaRPr lang="es-ES"/>
        </a:p>
      </dgm:t>
    </dgm:pt>
    <dgm:pt modelId="{9365CCAD-FD0B-4732-BB25-A94F6B814C02}">
      <dgm:prSet phldrT="[Texto]"/>
      <dgm:spPr/>
      <dgm:t>
        <a:bodyPr/>
        <a:lstStyle/>
        <a:p>
          <a:r>
            <a:rPr lang="es-ES" dirty="0"/>
            <a:t>Estudio observacional</a:t>
          </a:r>
        </a:p>
      </dgm:t>
    </dgm:pt>
    <dgm:pt modelId="{7AB60FF7-44BC-4FE0-B221-AB6BF1CD9C98}" type="parTrans" cxnId="{53DA7E2B-029B-4878-BF3C-5C9D29723577}">
      <dgm:prSet/>
      <dgm:spPr/>
      <dgm:t>
        <a:bodyPr/>
        <a:lstStyle/>
        <a:p>
          <a:endParaRPr lang="es-ES"/>
        </a:p>
      </dgm:t>
    </dgm:pt>
    <dgm:pt modelId="{4195B239-B71F-401A-9D6F-850D8BA0DCC3}" type="sibTrans" cxnId="{53DA7E2B-029B-4878-BF3C-5C9D29723577}">
      <dgm:prSet/>
      <dgm:spPr/>
      <dgm:t>
        <a:bodyPr/>
        <a:lstStyle/>
        <a:p>
          <a:endParaRPr lang="es-ES"/>
        </a:p>
      </dgm:t>
    </dgm:pt>
    <dgm:pt modelId="{76A773F6-C108-4644-9572-A23F3EB5125E}">
      <dgm:prSet phldrT="[Texto]"/>
      <dgm:spPr/>
      <dgm:t>
        <a:bodyPr/>
        <a:lstStyle/>
        <a:p>
          <a:r>
            <a:rPr lang="es-ES" dirty="0"/>
            <a:t>Conocimiento de la enfermedad</a:t>
          </a:r>
        </a:p>
      </dgm:t>
    </dgm:pt>
    <dgm:pt modelId="{2D52BD60-0970-4AC3-A795-A40C8545E190}" type="parTrans" cxnId="{9BBF6753-E5ED-4EAD-9242-4BA5C7DA7AF0}">
      <dgm:prSet/>
      <dgm:spPr/>
      <dgm:t>
        <a:bodyPr/>
        <a:lstStyle/>
        <a:p>
          <a:endParaRPr lang="es-ES"/>
        </a:p>
      </dgm:t>
    </dgm:pt>
    <dgm:pt modelId="{1CA3B13A-5455-463E-9D64-1503368AD9F3}" type="sibTrans" cxnId="{9BBF6753-E5ED-4EAD-9242-4BA5C7DA7AF0}">
      <dgm:prSet/>
      <dgm:spPr/>
      <dgm:t>
        <a:bodyPr/>
        <a:lstStyle/>
        <a:p>
          <a:endParaRPr lang="es-ES"/>
        </a:p>
      </dgm:t>
    </dgm:pt>
    <dgm:pt modelId="{DC4176CF-1703-46E0-9E69-0070D3A88FAD}">
      <dgm:prSet phldrT="[Texto]"/>
      <dgm:spPr/>
      <dgm:t>
        <a:bodyPr/>
        <a:lstStyle/>
        <a:p>
          <a:r>
            <a:rPr lang="es-ES" dirty="0"/>
            <a:t>Investigación traslacional</a:t>
          </a:r>
        </a:p>
      </dgm:t>
    </dgm:pt>
    <dgm:pt modelId="{C61728D3-2D66-41A2-B2DC-8A057DE50DE6}" type="parTrans" cxnId="{5D956FF9-1E6B-4994-B1FA-1390D9FF2274}">
      <dgm:prSet/>
      <dgm:spPr/>
      <dgm:t>
        <a:bodyPr/>
        <a:lstStyle/>
        <a:p>
          <a:endParaRPr lang="es-ES"/>
        </a:p>
      </dgm:t>
    </dgm:pt>
    <dgm:pt modelId="{B268EBB6-EC50-4609-B961-ED8D3BA44E6D}" type="sibTrans" cxnId="{5D956FF9-1E6B-4994-B1FA-1390D9FF2274}">
      <dgm:prSet/>
      <dgm:spPr/>
      <dgm:t>
        <a:bodyPr/>
        <a:lstStyle/>
        <a:p>
          <a:endParaRPr lang="es-ES"/>
        </a:p>
      </dgm:t>
    </dgm:pt>
    <dgm:pt modelId="{9CF2DFAB-7F86-4BF1-A6D1-B3C3D1601A53}">
      <dgm:prSet phldrT="[Texto]"/>
      <dgm:spPr/>
      <dgm:t>
        <a:bodyPr/>
        <a:lstStyle/>
        <a:p>
          <a:r>
            <a:rPr lang="es-ES" dirty="0"/>
            <a:t>Investigación clínica</a:t>
          </a:r>
        </a:p>
      </dgm:t>
    </dgm:pt>
    <dgm:pt modelId="{B8B72738-12DC-4643-9C06-ACEFBB48AA82}" type="parTrans" cxnId="{7CD07881-3AFC-4315-985D-EF866EADC219}">
      <dgm:prSet/>
      <dgm:spPr/>
      <dgm:t>
        <a:bodyPr/>
        <a:lstStyle/>
        <a:p>
          <a:endParaRPr lang="es-ES"/>
        </a:p>
      </dgm:t>
    </dgm:pt>
    <dgm:pt modelId="{AC5371CD-9648-4666-B863-426BBBB06CBA}" type="sibTrans" cxnId="{7CD07881-3AFC-4315-985D-EF866EADC219}">
      <dgm:prSet/>
      <dgm:spPr/>
      <dgm:t>
        <a:bodyPr/>
        <a:lstStyle/>
        <a:p>
          <a:endParaRPr lang="es-ES"/>
        </a:p>
      </dgm:t>
    </dgm:pt>
    <dgm:pt modelId="{4F7E42AE-8A6D-4E05-BBB6-840E74541828}">
      <dgm:prSet phldrT="[Texto]"/>
      <dgm:spPr/>
      <dgm:t>
        <a:bodyPr/>
        <a:lstStyle/>
        <a:p>
          <a:r>
            <a:rPr lang="es-ES" dirty="0"/>
            <a:t>Investigación básica</a:t>
          </a:r>
        </a:p>
      </dgm:t>
    </dgm:pt>
    <dgm:pt modelId="{7621D90C-8034-48D2-968A-90579E3BD1FE}" type="sibTrans" cxnId="{699D261D-45FD-4D4F-8972-7508C085B5F1}">
      <dgm:prSet/>
      <dgm:spPr/>
      <dgm:t>
        <a:bodyPr/>
        <a:lstStyle/>
        <a:p>
          <a:endParaRPr lang="es-ES"/>
        </a:p>
      </dgm:t>
    </dgm:pt>
    <dgm:pt modelId="{C2083D38-B858-45A3-BE51-8897A0A58D9C}" type="parTrans" cxnId="{699D261D-45FD-4D4F-8972-7508C085B5F1}">
      <dgm:prSet/>
      <dgm:spPr/>
      <dgm:t>
        <a:bodyPr/>
        <a:lstStyle/>
        <a:p>
          <a:endParaRPr lang="es-ES"/>
        </a:p>
      </dgm:t>
    </dgm:pt>
    <dgm:pt modelId="{72DFC682-EA43-4ABB-BAB5-BDCC3552504B}">
      <dgm:prSet phldrT="[Texto]"/>
      <dgm:spPr/>
      <dgm:t>
        <a:bodyPr/>
        <a:lstStyle/>
        <a:p>
          <a:r>
            <a:rPr lang="es-ES" dirty="0"/>
            <a:t>RD </a:t>
          </a:r>
          <a:r>
            <a:rPr lang="es-ES" b="0" i="0" dirty="0"/>
            <a:t>1090/2015</a:t>
          </a:r>
          <a:endParaRPr lang="es-ES" dirty="0"/>
        </a:p>
      </dgm:t>
    </dgm:pt>
    <dgm:pt modelId="{49F989BE-577B-4DDE-9E76-9040169E81CC}" type="parTrans" cxnId="{A3740D79-E666-43F1-A4EF-97726645ECE4}">
      <dgm:prSet/>
      <dgm:spPr/>
      <dgm:t>
        <a:bodyPr/>
        <a:lstStyle/>
        <a:p>
          <a:endParaRPr lang="es-ES"/>
        </a:p>
      </dgm:t>
    </dgm:pt>
    <dgm:pt modelId="{D01940A3-EE26-4A9B-B0F2-3FC85A546103}" type="sibTrans" cxnId="{A3740D79-E666-43F1-A4EF-97726645ECE4}">
      <dgm:prSet/>
      <dgm:spPr/>
      <dgm:t>
        <a:bodyPr/>
        <a:lstStyle/>
        <a:p>
          <a:endParaRPr lang="es-ES"/>
        </a:p>
      </dgm:t>
    </dgm:pt>
    <dgm:pt modelId="{F4341655-BD2E-4091-A85D-0D81DCE26936}">
      <dgm:prSet phldrT="[Texto]"/>
      <dgm:spPr/>
      <dgm:t>
        <a:bodyPr/>
        <a:lstStyle/>
        <a:p>
          <a:r>
            <a:rPr lang="es-ES" dirty="0"/>
            <a:t>RD </a:t>
          </a:r>
          <a:r>
            <a:rPr lang="es-ES" b="0" i="0" dirty="0"/>
            <a:t>957/2020</a:t>
          </a:r>
          <a:endParaRPr lang="es-ES" dirty="0"/>
        </a:p>
      </dgm:t>
    </dgm:pt>
    <dgm:pt modelId="{D7C43E48-0E11-4742-ABD9-D248B4B04AFD}" type="parTrans" cxnId="{2EA5A6FB-8DEF-4581-B205-4B66D2531F2A}">
      <dgm:prSet/>
      <dgm:spPr/>
      <dgm:t>
        <a:bodyPr/>
        <a:lstStyle/>
        <a:p>
          <a:endParaRPr lang="es-ES"/>
        </a:p>
      </dgm:t>
    </dgm:pt>
    <dgm:pt modelId="{7F91C431-C9D4-456A-943B-B81F0D709921}" type="sibTrans" cxnId="{2EA5A6FB-8DEF-4581-B205-4B66D2531F2A}">
      <dgm:prSet/>
      <dgm:spPr/>
      <dgm:t>
        <a:bodyPr/>
        <a:lstStyle/>
        <a:p>
          <a:endParaRPr lang="es-ES"/>
        </a:p>
      </dgm:t>
    </dgm:pt>
    <dgm:pt modelId="{D1D6500D-669C-49DD-9F48-8A38F85F3432}">
      <dgm:prSet phldrT="[Texto]"/>
      <dgm:spPr/>
      <dgm:t>
        <a:bodyPr/>
        <a:lstStyle/>
        <a:p>
          <a:r>
            <a:rPr lang="es-ES" dirty="0"/>
            <a:t>RD 53/2013</a:t>
          </a:r>
        </a:p>
      </dgm:t>
    </dgm:pt>
    <dgm:pt modelId="{52534170-BEC8-457E-A1E9-2E16AE8277D9}" type="parTrans" cxnId="{EA5FFEE2-51DA-4FF3-9D27-FBBBA03559D5}">
      <dgm:prSet/>
      <dgm:spPr/>
      <dgm:t>
        <a:bodyPr/>
        <a:lstStyle/>
        <a:p>
          <a:endParaRPr lang="es-ES"/>
        </a:p>
      </dgm:t>
    </dgm:pt>
    <dgm:pt modelId="{89D24657-7151-4CF3-942E-EF26785CF4E1}" type="sibTrans" cxnId="{EA5FFEE2-51DA-4FF3-9D27-FBBBA03559D5}">
      <dgm:prSet/>
      <dgm:spPr/>
      <dgm:t>
        <a:bodyPr/>
        <a:lstStyle/>
        <a:p>
          <a:endParaRPr lang="es-ES"/>
        </a:p>
      </dgm:t>
    </dgm:pt>
    <dgm:pt modelId="{1561FC48-8D30-4C0D-817C-15B8030DEE92}">
      <dgm:prSet phldrT="[Texto]"/>
      <dgm:spPr/>
      <dgm:t>
        <a:bodyPr/>
        <a:lstStyle/>
        <a:p>
          <a:r>
            <a:rPr lang="es-ES"/>
            <a:t>Ley 14/2007 y RD 53/2013</a:t>
          </a:r>
          <a:endParaRPr lang="es-ES" dirty="0"/>
        </a:p>
      </dgm:t>
    </dgm:pt>
    <dgm:pt modelId="{CC8A92C4-925A-4EB2-A385-E273C9AA93CB}" type="parTrans" cxnId="{243B47BA-EAE4-4FBD-B3AB-E33ACDF6DF95}">
      <dgm:prSet/>
      <dgm:spPr/>
      <dgm:t>
        <a:bodyPr/>
        <a:lstStyle/>
        <a:p>
          <a:endParaRPr lang="es-ES"/>
        </a:p>
      </dgm:t>
    </dgm:pt>
    <dgm:pt modelId="{D2D0EB24-2A69-4CA1-BFD7-EF8DF4B20701}" type="sibTrans" cxnId="{243B47BA-EAE4-4FBD-B3AB-E33ACDF6DF95}">
      <dgm:prSet/>
      <dgm:spPr/>
      <dgm:t>
        <a:bodyPr/>
        <a:lstStyle/>
        <a:p>
          <a:endParaRPr lang="es-ES"/>
        </a:p>
      </dgm:t>
    </dgm:pt>
    <dgm:pt modelId="{0F1299C9-9482-40FE-B920-18415C67AD28}">
      <dgm:prSet phldrT="[Texto]"/>
      <dgm:spPr/>
      <dgm:t>
        <a:bodyPr/>
        <a:lstStyle/>
        <a:p>
          <a:r>
            <a:rPr lang="es-ES" dirty="0"/>
            <a:t>Ley 14/2007</a:t>
          </a:r>
        </a:p>
      </dgm:t>
    </dgm:pt>
    <dgm:pt modelId="{EA095FFB-42B2-4EC1-8AEA-98BC9E8E5F25}" type="parTrans" cxnId="{B5EF7690-8DB7-4F01-9A2A-F7BAD60F6B41}">
      <dgm:prSet/>
      <dgm:spPr/>
      <dgm:t>
        <a:bodyPr/>
        <a:lstStyle/>
        <a:p>
          <a:endParaRPr lang="es-ES"/>
        </a:p>
      </dgm:t>
    </dgm:pt>
    <dgm:pt modelId="{69178DD3-667B-4941-98EC-3D28E574F05D}" type="sibTrans" cxnId="{B5EF7690-8DB7-4F01-9A2A-F7BAD60F6B41}">
      <dgm:prSet/>
      <dgm:spPr/>
      <dgm:t>
        <a:bodyPr/>
        <a:lstStyle/>
        <a:p>
          <a:endParaRPr lang="es-ES"/>
        </a:p>
      </dgm:t>
    </dgm:pt>
    <dgm:pt modelId="{1AFEF6E2-E4CD-4F3D-B13C-F4D497F6A3B7}" type="pres">
      <dgm:prSet presAssocID="{A5064F11-C146-4476-B241-C73701E7024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652C878-5008-403E-9575-1BE530BFCC12}" type="pres">
      <dgm:prSet presAssocID="{A5064F11-C146-4476-B241-C73701E70246}" presName="hierFlow" presStyleCnt="0"/>
      <dgm:spPr/>
    </dgm:pt>
    <dgm:pt modelId="{942861CD-7898-4F43-99B8-06074607F691}" type="pres">
      <dgm:prSet presAssocID="{A5064F11-C146-4476-B241-C73701E7024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CA446A0-62DD-4D20-B5B1-631ED7906C66}" type="pres">
      <dgm:prSet presAssocID="{41B9A274-8A3D-43D3-8C9C-E35A2B62C39D}" presName="Name14" presStyleCnt="0"/>
      <dgm:spPr/>
    </dgm:pt>
    <dgm:pt modelId="{C28FDA89-D821-492F-9946-57AF75F640B9}" type="pres">
      <dgm:prSet presAssocID="{41B9A274-8A3D-43D3-8C9C-E35A2B62C39D}" presName="level1Shape" presStyleLbl="node0" presStyleIdx="0" presStyleCnt="1">
        <dgm:presLayoutVars>
          <dgm:chPref val="3"/>
        </dgm:presLayoutVars>
      </dgm:prSet>
      <dgm:spPr/>
    </dgm:pt>
    <dgm:pt modelId="{45D9DC99-DE04-4E14-86BD-E3226E6DD0E3}" type="pres">
      <dgm:prSet presAssocID="{41B9A274-8A3D-43D3-8C9C-E35A2B62C39D}" presName="hierChild2" presStyleCnt="0"/>
      <dgm:spPr/>
    </dgm:pt>
    <dgm:pt modelId="{94C51DAD-C821-465F-A8CD-810F3C41C23A}" type="pres">
      <dgm:prSet presAssocID="{15227616-898E-43AF-88B2-5098C0BD65BD}" presName="Name19" presStyleLbl="parChTrans1D2" presStyleIdx="0" presStyleCnt="2"/>
      <dgm:spPr/>
    </dgm:pt>
    <dgm:pt modelId="{9826AA33-6B7F-4728-B2F7-40DB89A7C575}" type="pres">
      <dgm:prSet presAssocID="{40718ABF-1921-47C0-9C20-47F8062A78F3}" presName="Name21" presStyleCnt="0"/>
      <dgm:spPr/>
    </dgm:pt>
    <dgm:pt modelId="{1B00A63C-B58D-4A91-9F6D-1DF6F7A98BBB}" type="pres">
      <dgm:prSet presAssocID="{40718ABF-1921-47C0-9C20-47F8062A78F3}" presName="level2Shape" presStyleLbl="node2" presStyleIdx="0" presStyleCnt="2"/>
      <dgm:spPr/>
    </dgm:pt>
    <dgm:pt modelId="{5BCE9E15-F09A-41D6-BFF5-39F911078DD1}" type="pres">
      <dgm:prSet presAssocID="{40718ABF-1921-47C0-9C20-47F8062A78F3}" presName="hierChild3" presStyleCnt="0"/>
      <dgm:spPr/>
    </dgm:pt>
    <dgm:pt modelId="{810103F8-A259-43BE-8B3D-3468D903BE13}" type="pres">
      <dgm:prSet presAssocID="{19DC5B13-F40A-4B02-85C9-FD4F37E4EE9B}" presName="Name19" presStyleLbl="parChTrans1D3" presStyleIdx="0" presStyleCnt="5"/>
      <dgm:spPr/>
    </dgm:pt>
    <dgm:pt modelId="{175C103C-CDD8-4619-9CD3-7445379CEE81}" type="pres">
      <dgm:prSet presAssocID="{51DC12F9-AFE5-4BA1-9FB0-680D35EFE05C}" presName="Name21" presStyleCnt="0"/>
      <dgm:spPr/>
    </dgm:pt>
    <dgm:pt modelId="{680AAE34-9190-4A4E-9AE7-6864065DC605}" type="pres">
      <dgm:prSet presAssocID="{51DC12F9-AFE5-4BA1-9FB0-680D35EFE05C}" presName="level2Shape" presStyleLbl="node3" presStyleIdx="0" presStyleCnt="5"/>
      <dgm:spPr/>
    </dgm:pt>
    <dgm:pt modelId="{840C0C43-A6F5-4EA7-8ADD-AB570D2FBE89}" type="pres">
      <dgm:prSet presAssocID="{51DC12F9-AFE5-4BA1-9FB0-680D35EFE05C}" presName="hierChild3" presStyleCnt="0"/>
      <dgm:spPr/>
    </dgm:pt>
    <dgm:pt modelId="{F135FEC9-3062-48E5-9679-382F078D4754}" type="pres">
      <dgm:prSet presAssocID="{49F989BE-577B-4DDE-9E76-9040169E81CC}" presName="Name19" presStyleLbl="parChTrans1D4" presStyleIdx="0" presStyleCnt="5"/>
      <dgm:spPr/>
    </dgm:pt>
    <dgm:pt modelId="{BC3C9535-F95C-470D-A2E3-79061D01AEF8}" type="pres">
      <dgm:prSet presAssocID="{72DFC682-EA43-4ABB-BAB5-BDCC3552504B}" presName="Name21" presStyleCnt="0"/>
      <dgm:spPr/>
    </dgm:pt>
    <dgm:pt modelId="{9677A3B2-3BAA-4D53-8852-F1F4DFD6EE84}" type="pres">
      <dgm:prSet presAssocID="{72DFC682-EA43-4ABB-BAB5-BDCC3552504B}" presName="level2Shape" presStyleLbl="node4" presStyleIdx="0" presStyleCnt="5"/>
      <dgm:spPr/>
    </dgm:pt>
    <dgm:pt modelId="{BC7F4156-B17A-4B2C-94E2-4A77F368248F}" type="pres">
      <dgm:prSet presAssocID="{72DFC682-EA43-4ABB-BAB5-BDCC3552504B}" presName="hierChild3" presStyleCnt="0"/>
      <dgm:spPr/>
    </dgm:pt>
    <dgm:pt modelId="{8C26EBE6-C43E-4F2F-AF42-EF4924FC1147}" type="pres">
      <dgm:prSet presAssocID="{7AB60FF7-44BC-4FE0-B221-AB6BF1CD9C98}" presName="Name19" presStyleLbl="parChTrans1D3" presStyleIdx="1" presStyleCnt="5"/>
      <dgm:spPr/>
    </dgm:pt>
    <dgm:pt modelId="{D1B48A4F-9B3F-4E88-BC59-0A473CF0A0F1}" type="pres">
      <dgm:prSet presAssocID="{9365CCAD-FD0B-4732-BB25-A94F6B814C02}" presName="Name21" presStyleCnt="0"/>
      <dgm:spPr/>
    </dgm:pt>
    <dgm:pt modelId="{5AAB85AB-E7C3-4507-AE8B-F96BC6B11F15}" type="pres">
      <dgm:prSet presAssocID="{9365CCAD-FD0B-4732-BB25-A94F6B814C02}" presName="level2Shape" presStyleLbl="node3" presStyleIdx="1" presStyleCnt="5"/>
      <dgm:spPr/>
    </dgm:pt>
    <dgm:pt modelId="{264927B8-54AA-4E95-970C-370ED04619B0}" type="pres">
      <dgm:prSet presAssocID="{9365CCAD-FD0B-4732-BB25-A94F6B814C02}" presName="hierChild3" presStyleCnt="0"/>
      <dgm:spPr/>
    </dgm:pt>
    <dgm:pt modelId="{8D40EEAC-2F1B-4F4D-9301-72BB1BF9A528}" type="pres">
      <dgm:prSet presAssocID="{D7C43E48-0E11-4742-ABD9-D248B4B04AFD}" presName="Name19" presStyleLbl="parChTrans1D4" presStyleIdx="1" presStyleCnt="5"/>
      <dgm:spPr/>
    </dgm:pt>
    <dgm:pt modelId="{F0271F82-5838-4EE0-80DE-07BA7D4F06FB}" type="pres">
      <dgm:prSet presAssocID="{F4341655-BD2E-4091-A85D-0D81DCE26936}" presName="Name21" presStyleCnt="0"/>
      <dgm:spPr/>
    </dgm:pt>
    <dgm:pt modelId="{8E765FA8-C7DE-4E33-B954-93A0AE60E872}" type="pres">
      <dgm:prSet presAssocID="{F4341655-BD2E-4091-A85D-0D81DCE26936}" presName="level2Shape" presStyleLbl="node4" presStyleIdx="1" presStyleCnt="5"/>
      <dgm:spPr/>
    </dgm:pt>
    <dgm:pt modelId="{A936E049-36C0-4DA9-BD49-B7342EDF5E0E}" type="pres">
      <dgm:prSet presAssocID="{F4341655-BD2E-4091-A85D-0D81DCE26936}" presName="hierChild3" presStyleCnt="0"/>
      <dgm:spPr/>
    </dgm:pt>
    <dgm:pt modelId="{96B645F4-2F97-4012-975D-59B93D7CF045}" type="pres">
      <dgm:prSet presAssocID="{2D52BD60-0970-4AC3-A795-A40C8545E190}" presName="Name19" presStyleLbl="parChTrans1D2" presStyleIdx="1" presStyleCnt="2"/>
      <dgm:spPr/>
    </dgm:pt>
    <dgm:pt modelId="{28839889-52A6-4D9F-9608-691316897922}" type="pres">
      <dgm:prSet presAssocID="{76A773F6-C108-4644-9572-A23F3EB5125E}" presName="Name21" presStyleCnt="0"/>
      <dgm:spPr/>
    </dgm:pt>
    <dgm:pt modelId="{C32BA52B-2E7F-4719-832D-1BA695BAABF4}" type="pres">
      <dgm:prSet presAssocID="{76A773F6-C108-4644-9572-A23F3EB5125E}" presName="level2Shape" presStyleLbl="node2" presStyleIdx="1" presStyleCnt="2"/>
      <dgm:spPr/>
    </dgm:pt>
    <dgm:pt modelId="{97684AB1-A26B-462F-9421-A4B85F84B2FE}" type="pres">
      <dgm:prSet presAssocID="{76A773F6-C108-4644-9572-A23F3EB5125E}" presName="hierChild3" presStyleCnt="0"/>
      <dgm:spPr/>
    </dgm:pt>
    <dgm:pt modelId="{6BD0F7DA-BC5A-4853-B317-F3ED0B8E85D9}" type="pres">
      <dgm:prSet presAssocID="{C2083D38-B858-45A3-BE51-8897A0A58D9C}" presName="Name19" presStyleLbl="parChTrans1D3" presStyleIdx="2" presStyleCnt="5"/>
      <dgm:spPr/>
    </dgm:pt>
    <dgm:pt modelId="{E5724644-532E-4804-8E0D-8AFD227E7183}" type="pres">
      <dgm:prSet presAssocID="{4F7E42AE-8A6D-4E05-BBB6-840E74541828}" presName="Name21" presStyleCnt="0"/>
      <dgm:spPr/>
    </dgm:pt>
    <dgm:pt modelId="{36A77C00-0390-4D9A-AEA7-121B83F8AB8D}" type="pres">
      <dgm:prSet presAssocID="{4F7E42AE-8A6D-4E05-BBB6-840E74541828}" presName="level2Shape" presStyleLbl="node3" presStyleIdx="2" presStyleCnt="5"/>
      <dgm:spPr/>
    </dgm:pt>
    <dgm:pt modelId="{10124AEE-D7A6-4238-92C0-013AEE3C1540}" type="pres">
      <dgm:prSet presAssocID="{4F7E42AE-8A6D-4E05-BBB6-840E74541828}" presName="hierChild3" presStyleCnt="0"/>
      <dgm:spPr/>
    </dgm:pt>
    <dgm:pt modelId="{A8127B1F-AFBF-4B81-BEF2-8BB8ECC0AA71}" type="pres">
      <dgm:prSet presAssocID="{52534170-BEC8-457E-A1E9-2E16AE8277D9}" presName="Name19" presStyleLbl="parChTrans1D4" presStyleIdx="2" presStyleCnt="5"/>
      <dgm:spPr/>
    </dgm:pt>
    <dgm:pt modelId="{BFCF5115-5301-4B6A-AB5A-71199970721C}" type="pres">
      <dgm:prSet presAssocID="{D1D6500D-669C-49DD-9F48-8A38F85F3432}" presName="Name21" presStyleCnt="0"/>
      <dgm:spPr/>
    </dgm:pt>
    <dgm:pt modelId="{99527D2F-4237-4626-B5C3-B4076BDCB1F1}" type="pres">
      <dgm:prSet presAssocID="{D1D6500D-669C-49DD-9F48-8A38F85F3432}" presName="level2Shape" presStyleLbl="node4" presStyleIdx="2" presStyleCnt="5"/>
      <dgm:spPr/>
    </dgm:pt>
    <dgm:pt modelId="{94E342A4-5F92-46A9-8639-B6F7B3F44F0B}" type="pres">
      <dgm:prSet presAssocID="{D1D6500D-669C-49DD-9F48-8A38F85F3432}" presName="hierChild3" presStyleCnt="0"/>
      <dgm:spPr/>
    </dgm:pt>
    <dgm:pt modelId="{E3618A72-5F29-435C-A488-B28F5417CB2C}" type="pres">
      <dgm:prSet presAssocID="{C61728D3-2D66-41A2-B2DC-8A057DE50DE6}" presName="Name19" presStyleLbl="parChTrans1D3" presStyleIdx="3" presStyleCnt="5"/>
      <dgm:spPr/>
    </dgm:pt>
    <dgm:pt modelId="{8D350466-891A-45D2-A843-9CE1B7984927}" type="pres">
      <dgm:prSet presAssocID="{DC4176CF-1703-46E0-9E69-0070D3A88FAD}" presName="Name21" presStyleCnt="0"/>
      <dgm:spPr/>
    </dgm:pt>
    <dgm:pt modelId="{6EB0D4E9-96F1-414D-9820-8100F670BE52}" type="pres">
      <dgm:prSet presAssocID="{DC4176CF-1703-46E0-9E69-0070D3A88FAD}" presName="level2Shape" presStyleLbl="node3" presStyleIdx="3" presStyleCnt="5"/>
      <dgm:spPr/>
    </dgm:pt>
    <dgm:pt modelId="{1206770C-8A47-4558-A3AE-AAEBD0219071}" type="pres">
      <dgm:prSet presAssocID="{DC4176CF-1703-46E0-9E69-0070D3A88FAD}" presName="hierChild3" presStyleCnt="0"/>
      <dgm:spPr/>
    </dgm:pt>
    <dgm:pt modelId="{7AB6DACD-5651-4443-8564-93EDF1E7AC46}" type="pres">
      <dgm:prSet presAssocID="{CC8A92C4-925A-4EB2-A385-E273C9AA93CB}" presName="Name19" presStyleLbl="parChTrans1D4" presStyleIdx="3" presStyleCnt="5"/>
      <dgm:spPr/>
    </dgm:pt>
    <dgm:pt modelId="{96C91C19-232C-4669-A009-0C2ABFE69456}" type="pres">
      <dgm:prSet presAssocID="{1561FC48-8D30-4C0D-817C-15B8030DEE92}" presName="Name21" presStyleCnt="0"/>
      <dgm:spPr/>
    </dgm:pt>
    <dgm:pt modelId="{D8167F51-D6BC-48F7-B2CE-58152A7DAC48}" type="pres">
      <dgm:prSet presAssocID="{1561FC48-8D30-4C0D-817C-15B8030DEE92}" presName="level2Shape" presStyleLbl="node4" presStyleIdx="3" presStyleCnt="5"/>
      <dgm:spPr/>
    </dgm:pt>
    <dgm:pt modelId="{0083F06E-BEB6-484B-A80F-F5F76E1FE088}" type="pres">
      <dgm:prSet presAssocID="{1561FC48-8D30-4C0D-817C-15B8030DEE92}" presName="hierChild3" presStyleCnt="0"/>
      <dgm:spPr/>
    </dgm:pt>
    <dgm:pt modelId="{B7074978-6FFF-469E-A504-80163EF3FEA6}" type="pres">
      <dgm:prSet presAssocID="{B8B72738-12DC-4643-9C06-ACEFBB48AA82}" presName="Name19" presStyleLbl="parChTrans1D3" presStyleIdx="4" presStyleCnt="5"/>
      <dgm:spPr/>
    </dgm:pt>
    <dgm:pt modelId="{DEEED712-AEBB-401C-84F8-8CF51BD3055A}" type="pres">
      <dgm:prSet presAssocID="{9CF2DFAB-7F86-4BF1-A6D1-B3C3D1601A53}" presName="Name21" presStyleCnt="0"/>
      <dgm:spPr/>
    </dgm:pt>
    <dgm:pt modelId="{0C0434E6-F069-4BC5-AA96-A82AAC174CEE}" type="pres">
      <dgm:prSet presAssocID="{9CF2DFAB-7F86-4BF1-A6D1-B3C3D1601A53}" presName="level2Shape" presStyleLbl="node3" presStyleIdx="4" presStyleCnt="5"/>
      <dgm:spPr/>
    </dgm:pt>
    <dgm:pt modelId="{AD814274-8C05-4A49-8150-965554C136ED}" type="pres">
      <dgm:prSet presAssocID="{9CF2DFAB-7F86-4BF1-A6D1-B3C3D1601A53}" presName="hierChild3" presStyleCnt="0"/>
      <dgm:spPr/>
    </dgm:pt>
    <dgm:pt modelId="{3DB8ADC9-0604-4463-BD6F-6BE3157E32F5}" type="pres">
      <dgm:prSet presAssocID="{EA095FFB-42B2-4EC1-8AEA-98BC9E8E5F25}" presName="Name19" presStyleLbl="parChTrans1D4" presStyleIdx="4" presStyleCnt="5"/>
      <dgm:spPr/>
    </dgm:pt>
    <dgm:pt modelId="{B6DBBAD8-BC67-4F48-B189-81B537F0CF57}" type="pres">
      <dgm:prSet presAssocID="{0F1299C9-9482-40FE-B920-18415C67AD28}" presName="Name21" presStyleCnt="0"/>
      <dgm:spPr/>
    </dgm:pt>
    <dgm:pt modelId="{F7B40A8B-9527-49E2-A696-E27ACCB8722A}" type="pres">
      <dgm:prSet presAssocID="{0F1299C9-9482-40FE-B920-18415C67AD28}" presName="level2Shape" presStyleLbl="node4" presStyleIdx="4" presStyleCnt="5"/>
      <dgm:spPr/>
    </dgm:pt>
    <dgm:pt modelId="{9F2DB218-FCDC-4C9D-B2D8-AE0915E4C06F}" type="pres">
      <dgm:prSet presAssocID="{0F1299C9-9482-40FE-B920-18415C67AD28}" presName="hierChild3" presStyleCnt="0"/>
      <dgm:spPr/>
    </dgm:pt>
    <dgm:pt modelId="{14B8BBD0-673B-4AE8-987D-AD7370851CAF}" type="pres">
      <dgm:prSet presAssocID="{A5064F11-C146-4476-B241-C73701E70246}" presName="bgShapesFlow" presStyleCnt="0"/>
      <dgm:spPr/>
    </dgm:pt>
  </dgm:ptLst>
  <dgm:cxnLst>
    <dgm:cxn modelId="{5B67050E-67C2-49E3-9301-9F13CB3DBC63}" type="presOf" srcId="{15227616-898E-43AF-88B2-5098C0BD65BD}" destId="{94C51DAD-C821-465F-A8CD-810F3C41C23A}" srcOrd="0" destOrd="0" presId="urn:microsoft.com/office/officeart/2005/8/layout/hierarchy6"/>
    <dgm:cxn modelId="{E75F2C15-5881-42BC-A394-D75339767913}" type="presOf" srcId="{F4341655-BD2E-4091-A85D-0D81DCE26936}" destId="{8E765FA8-C7DE-4E33-B954-93A0AE60E872}" srcOrd="0" destOrd="0" presId="urn:microsoft.com/office/officeart/2005/8/layout/hierarchy6"/>
    <dgm:cxn modelId="{B6098819-EA6F-4754-B1C4-603D33E890F0}" type="presOf" srcId="{7AB60FF7-44BC-4FE0-B221-AB6BF1CD9C98}" destId="{8C26EBE6-C43E-4F2F-AF42-EF4924FC1147}" srcOrd="0" destOrd="0" presId="urn:microsoft.com/office/officeart/2005/8/layout/hierarchy6"/>
    <dgm:cxn modelId="{699D261D-45FD-4D4F-8972-7508C085B5F1}" srcId="{76A773F6-C108-4644-9572-A23F3EB5125E}" destId="{4F7E42AE-8A6D-4E05-BBB6-840E74541828}" srcOrd="0" destOrd="0" parTransId="{C2083D38-B858-45A3-BE51-8897A0A58D9C}" sibTransId="{7621D90C-8034-48D2-968A-90579E3BD1FE}"/>
    <dgm:cxn modelId="{7A7D0125-01DF-430B-A644-819ED27A9D54}" type="presOf" srcId="{C61728D3-2D66-41A2-B2DC-8A057DE50DE6}" destId="{E3618A72-5F29-435C-A488-B28F5417CB2C}" srcOrd="0" destOrd="0" presId="urn:microsoft.com/office/officeart/2005/8/layout/hierarchy6"/>
    <dgm:cxn modelId="{53DA7E2B-029B-4878-BF3C-5C9D29723577}" srcId="{40718ABF-1921-47C0-9C20-47F8062A78F3}" destId="{9365CCAD-FD0B-4732-BB25-A94F6B814C02}" srcOrd="1" destOrd="0" parTransId="{7AB60FF7-44BC-4FE0-B221-AB6BF1CD9C98}" sibTransId="{4195B239-B71F-401A-9D6F-850D8BA0DCC3}"/>
    <dgm:cxn modelId="{1A89342E-3925-437D-BC5F-E72EEB3D4A2E}" type="presOf" srcId="{CC8A92C4-925A-4EB2-A385-E273C9AA93CB}" destId="{7AB6DACD-5651-4443-8564-93EDF1E7AC46}" srcOrd="0" destOrd="0" presId="urn:microsoft.com/office/officeart/2005/8/layout/hierarchy6"/>
    <dgm:cxn modelId="{182F1E32-C4AD-4854-AF91-4403E7E976D4}" type="presOf" srcId="{2D52BD60-0970-4AC3-A795-A40C8545E190}" destId="{96B645F4-2F97-4012-975D-59B93D7CF045}" srcOrd="0" destOrd="0" presId="urn:microsoft.com/office/officeart/2005/8/layout/hierarchy6"/>
    <dgm:cxn modelId="{383EAB37-4481-4F7D-86C2-69A3EA468562}" type="presOf" srcId="{B8B72738-12DC-4643-9C06-ACEFBB48AA82}" destId="{B7074978-6FFF-469E-A504-80163EF3FEA6}" srcOrd="0" destOrd="0" presId="urn:microsoft.com/office/officeart/2005/8/layout/hierarchy6"/>
    <dgm:cxn modelId="{29EE893D-CDCE-4785-8BDC-540CAE77CBBC}" type="presOf" srcId="{76A773F6-C108-4644-9572-A23F3EB5125E}" destId="{C32BA52B-2E7F-4719-832D-1BA695BAABF4}" srcOrd="0" destOrd="0" presId="urn:microsoft.com/office/officeart/2005/8/layout/hierarchy6"/>
    <dgm:cxn modelId="{B7334940-7B78-47B0-BB66-0D21CB4BBEC4}" type="presOf" srcId="{0F1299C9-9482-40FE-B920-18415C67AD28}" destId="{F7B40A8B-9527-49E2-A696-E27ACCB8722A}" srcOrd="0" destOrd="0" presId="urn:microsoft.com/office/officeart/2005/8/layout/hierarchy6"/>
    <dgm:cxn modelId="{5380F540-FA22-4C09-8783-A8396E559B10}" type="presOf" srcId="{72DFC682-EA43-4ABB-BAB5-BDCC3552504B}" destId="{9677A3B2-3BAA-4D53-8852-F1F4DFD6EE84}" srcOrd="0" destOrd="0" presId="urn:microsoft.com/office/officeart/2005/8/layout/hierarchy6"/>
    <dgm:cxn modelId="{F920EE70-2F65-4064-B9F2-EB2C92BCF4AA}" type="presOf" srcId="{52534170-BEC8-457E-A1E9-2E16AE8277D9}" destId="{A8127B1F-AFBF-4B81-BEF2-8BB8ECC0AA71}" srcOrd="0" destOrd="0" presId="urn:microsoft.com/office/officeart/2005/8/layout/hierarchy6"/>
    <dgm:cxn modelId="{A5191553-18C2-45E3-A4C5-FEC9E490DA7B}" type="presOf" srcId="{41B9A274-8A3D-43D3-8C9C-E35A2B62C39D}" destId="{C28FDA89-D821-492F-9946-57AF75F640B9}" srcOrd="0" destOrd="0" presId="urn:microsoft.com/office/officeart/2005/8/layout/hierarchy6"/>
    <dgm:cxn modelId="{9BBF6753-E5ED-4EAD-9242-4BA5C7DA7AF0}" srcId="{41B9A274-8A3D-43D3-8C9C-E35A2B62C39D}" destId="{76A773F6-C108-4644-9572-A23F3EB5125E}" srcOrd="1" destOrd="0" parTransId="{2D52BD60-0970-4AC3-A795-A40C8545E190}" sibTransId="{1CA3B13A-5455-463E-9D64-1503368AD9F3}"/>
    <dgm:cxn modelId="{A3740D79-E666-43F1-A4EF-97726645ECE4}" srcId="{51DC12F9-AFE5-4BA1-9FB0-680D35EFE05C}" destId="{72DFC682-EA43-4ABB-BAB5-BDCC3552504B}" srcOrd="0" destOrd="0" parTransId="{49F989BE-577B-4DDE-9E76-9040169E81CC}" sibTransId="{D01940A3-EE26-4A9B-B0F2-3FC85A546103}"/>
    <dgm:cxn modelId="{8AAECA7D-70C2-4C15-8A6C-F846281FDF1C}" type="presOf" srcId="{EA095FFB-42B2-4EC1-8AEA-98BC9E8E5F25}" destId="{3DB8ADC9-0604-4463-BD6F-6BE3157E32F5}" srcOrd="0" destOrd="0" presId="urn:microsoft.com/office/officeart/2005/8/layout/hierarchy6"/>
    <dgm:cxn modelId="{7CD07881-3AFC-4315-985D-EF866EADC219}" srcId="{76A773F6-C108-4644-9572-A23F3EB5125E}" destId="{9CF2DFAB-7F86-4BF1-A6D1-B3C3D1601A53}" srcOrd="2" destOrd="0" parTransId="{B8B72738-12DC-4643-9C06-ACEFBB48AA82}" sibTransId="{AC5371CD-9648-4666-B863-426BBBB06CBA}"/>
    <dgm:cxn modelId="{58EA8184-946D-483D-A401-59EC240EC063}" type="presOf" srcId="{A5064F11-C146-4476-B241-C73701E70246}" destId="{1AFEF6E2-E4CD-4F3D-B13C-F4D497F6A3B7}" srcOrd="0" destOrd="0" presId="urn:microsoft.com/office/officeart/2005/8/layout/hierarchy6"/>
    <dgm:cxn modelId="{E11FE38A-4619-449E-A4D8-B0899B6A5041}" type="presOf" srcId="{49F989BE-577B-4DDE-9E76-9040169E81CC}" destId="{F135FEC9-3062-48E5-9679-382F078D4754}" srcOrd="0" destOrd="0" presId="urn:microsoft.com/office/officeart/2005/8/layout/hierarchy6"/>
    <dgm:cxn modelId="{B5EF7690-8DB7-4F01-9A2A-F7BAD60F6B41}" srcId="{9CF2DFAB-7F86-4BF1-A6D1-B3C3D1601A53}" destId="{0F1299C9-9482-40FE-B920-18415C67AD28}" srcOrd="0" destOrd="0" parTransId="{EA095FFB-42B2-4EC1-8AEA-98BC9E8E5F25}" sibTransId="{69178DD3-667B-4941-98EC-3D28E574F05D}"/>
    <dgm:cxn modelId="{DFB0DF91-117B-447B-AFD1-E8D608856B6D}" type="presOf" srcId="{1561FC48-8D30-4C0D-817C-15B8030DEE92}" destId="{D8167F51-D6BC-48F7-B2CE-58152A7DAC48}" srcOrd="0" destOrd="0" presId="urn:microsoft.com/office/officeart/2005/8/layout/hierarchy6"/>
    <dgm:cxn modelId="{83BCD292-A843-4AF9-BC22-0323CE149DB7}" type="presOf" srcId="{C2083D38-B858-45A3-BE51-8897A0A58D9C}" destId="{6BD0F7DA-BC5A-4853-B317-F3ED0B8E85D9}" srcOrd="0" destOrd="0" presId="urn:microsoft.com/office/officeart/2005/8/layout/hierarchy6"/>
    <dgm:cxn modelId="{4C4C409C-4393-49E4-BA82-A6458D2F03DB}" type="presOf" srcId="{D1D6500D-669C-49DD-9F48-8A38F85F3432}" destId="{99527D2F-4237-4626-B5C3-B4076BDCB1F1}" srcOrd="0" destOrd="0" presId="urn:microsoft.com/office/officeart/2005/8/layout/hierarchy6"/>
    <dgm:cxn modelId="{AA711D9D-9985-4495-9B15-E7AF5FAFEBE3}" type="presOf" srcId="{51DC12F9-AFE5-4BA1-9FB0-680D35EFE05C}" destId="{680AAE34-9190-4A4E-9AE7-6864065DC605}" srcOrd="0" destOrd="0" presId="urn:microsoft.com/office/officeart/2005/8/layout/hierarchy6"/>
    <dgm:cxn modelId="{E7A3969E-F480-487D-9E70-90D2D8D8262A}" type="presOf" srcId="{19DC5B13-F40A-4B02-85C9-FD4F37E4EE9B}" destId="{810103F8-A259-43BE-8B3D-3468D903BE13}" srcOrd="0" destOrd="0" presId="urn:microsoft.com/office/officeart/2005/8/layout/hierarchy6"/>
    <dgm:cxn modelId="{B2BBCEA4-20AD-4E49-9F97-15A6C6DC6485}" srcId="{41B9A274-8A3D-43D3-8C9C-E35A2B62C39D}" destId="{40718ABF-1921-47C0-9C20-47F8062A78F3}" srcOrd="0" destOrd="0" parTransId="{15227616-898E-43AF-88B2-5098C0BD65BD}" sibTransId="{528AF360-861E-4D88-812D-7E5353E9FCC0}"/>
    <dgm:cxn modelId="{527F2DB5-4CC7-46DC-A78B-EADEE9D2C255}" type="presOf" srcId="{4F7E42AE-8A6D-4E05-BBB6-840E74541828}" destId="{36A77C00-0390-4D9A-AEA7-121B83F8AB8D}" srcOrd="0" destOrd="0" presId="urn:microsoft.com/office/officeart/2005/8/layout/hierarchy6"/>
    <dgm:cxn modelId="{243B47BA-EAE4-4FBD-B3AB-E33ACDF6DF95}" srcId="{DC4176CF-1703-46E0-9E69-0070D3A88FAD}" destId="{1561FC48-8D30-4C0D-817C-15B8030DEE92}" srcOrd="0" destOrd="0" parTransId="{CC8A92C4-925A-4EB2-A385-E273C9AA93CB}" sibTransId="{D2D0EB24-2A69-4CA1-BFD7-EF8DF4B20701}"/>
    <dgm:cxn modelId="{CCFE07BE-F720-4472-864E-781075643BAA}" type="presOf" srcId="{D7C43E48-0E11-4742-ABD9-D248B4B04AFD}" destId="{8D40EEAC-2F1B-4F4D-9301-72BB1BF9A528}" srcOrd="0" destOrd="0" presId="urn:microsoft.com/office/officeart/2005/8/layout/hierarchy6"/>
    <dgm:cxn modelId="{AB51FAC8-8386-4BF0-B5A4-BB6C82E2CE4D}" srcId="{40718ABF-1921-47C0-9C20-47F8062A78F3}" destId="{51DC12F9-AFE5-4BA1-9FB0-680D35EFE05C}" srcOrd="0" destOrd="0" parTransId="{19DC5B13-F40A-4B02-85C9-FD4F37E4EE9B}" sibTransId="{ABD23065-3980-4CA7-871A-DC1AA5F91EA0}"/>
    <dgm:cxn modelId="{0286BCD2-C90B-4F84-BE99-2718A33083D9}" type="presOf" srcId="{9CF2DFAB-7F86-4BF1-A6D1-B3C3D1601A53}" destId="{0C0434E6-F069-4BC5-AA96-A82AAC174CEE}" srcOrd="0" destOrd="0" presId="urn:microsoft.com/office/officeart/2005/8/layout/hierarchy6"/>
    <dgm:cxn modelId="{EE3CD4DA-5A83-4986-8F68-BC6E3294FC8D}" type="presOf" srcId="{DC4176CF-1703-46E0-9E69-0070D3A88FAD}" destId="{6EB0D4E9-96F1-414D-9820-8100F670BE52}" srcOrd="0" destOrd="0" presId="urn:microsoft.com/office/officeart/2005/8/layout/hierarchy6"/>
    <dgm:cxn modelId="{EA5FFEE2-51DA-4FF3-9D27-FBBBA03559D5}" srcId="{4F7E42AE-8A6D-4E05-BBB6-840E74541828}" destId="{D1D6500D-669C-49DD-9F48-8A38F85F3432}" srcOrd="0" destOrd="0" parTransId="{52534170-BEC8-457E-A1E9-2E16AE8277D9}" sibTransId="{89D24657-7151-4CF3-942E-EF26785CF4E1}"/>
    <dgm:cxn modelId="{806985E6-CBDC-4F19-B5EA-16B9C5B2AC22}" type="presOf" srcId="{40718ABF-1921-47C0-9C20-47F8062A78F3}" destId="{1B00A63C-B58D-4A91-9F6D-1DF6F7A98BBB}" srcOrd="0" destOrd="0" presId="urn:microsoft.com/office/officeart/2005/8/layout/hierarchy6"/>
    <dgm:cxn modelId="{5D956FF9-1E6B-4994-B1FA-1390D9FF2274}" srcId="{76A773F6-C108-4644-9572-A23F3EB5125E}" destId="{DC4176CF-1703-46E0-9E69-0070D3A88FAD}" srcOrd="1" destOrd="0" parTransId="{C61728D3-2D66-41A2-B2DC-8A057DE50DE6}" sibTransId="{B268EBB6-EC50-4609-B961-ED8D3BA44E6D}"/>
    <dgm:cxn modelId="{536BC7FA-1AE9-47DD-A0F7-050070980245}" type="presOf" srcId="{9365CCAD-FD0B-4732-BB25-A94F6B814C02}" destId="{5AAB85AB-E7C3-4507-AE8B-F96BC6B11F15}" srcOrd="0" destOrd="0" presId="urn:microsoft.com/office/officeart/2005/8/layout/hierarchy6"/>
    <dgm:cxn modelId="{969401FB-2023-462A-8ACA-0B0200584451}" srcId="{A5064F11-C146-4476-B241-C73701E70246}" destId="{41B9A274-8A3D-43D3-8C9C-E35A2B62C39D}" srcOrd="0" destOrd="0" parTransId="{991BB310-CEFB-494E-9E9C-52560A134EA3}" sibTransId="{A1A51A8D-46D5-4803-A686-BA574EB1AA3A}"/>
    <dgm:cxn modelId="{2EA5A6FB-8DEF-4581-B205-4B66D2531F2A}" srcId="{9365CCAD-FD0B-4732-BB25-A94F6B814C02}" destId="{F4341655-BD2E-4091-A85D-0D81DCE26936}" srcOrd="0" destOrd="0" parTransId="{D7C43E48-0E11-4742-ABD9-D248B4B04AFD}" sibTransId="{7F91C431-C9D4-456A-943B-B81F0D709921}"/>
    <dgm:cxn modelId="{16F57F79-1139-4B75-95D4-48303CED3665}" type="presParOf" srcId="{1AFEF6E2-E4CD-4F3D-B13C-F4D497F6A3B7}" destId="{5652C878-5008-403E-9575-1BE530BFCC12}" srcOrd="0" destOrd="0" presId="urn:microsoft.com/office/officeart/2005/8/layout/hierarchy6"/>
    <dgm:cxn modelId="{00C40A19-9E90-4ED5-8655-B4A18E15CD6E}" type="presParOf" srcId="{5652C878-5008-403E-9575-1BE530BFCC12}" destId="{942861CD-7898-4F43-99B8-06074607F691}" srcOrd="0" destOrd="0" presId="urn:microsoft.com/office/officeart/2005/8/layout/hierarchy6"/>
    <dgm:cxn modelId="{A3F42517-3A50-48EF-A612-42BF9D488E38}" type="presParOf" srcId="{942861CD-7898-4F43-99B8-06074607F691}" destId="{8CA446A0-62DD-4D20-B5B1-631ED7906C66}" srcOrd="0" destOrd="0" presId="urn:microsoft.com/office/officeart/2005/8/layout/hierarchy6"/>
    <dgm:cxn modelId="{B37FB03D-E583-4469-BD84-346A9644528F}" type="presParOf" srcId="{8CA446A0-62DD-4D20-B5B1-631ED7906C66}" destId="{C28FDA89-D821-492F-9946-57AF75F640B9}" srcOrd="0" destOrd="0" presId="urn:microsoft.com/office/officeart/2005/8/layout/hierarchy6"/>
    <dgm:cxn modelId="{C516A331-41A3-4A87-AC44-8BA789F1BE4C}" type="presParOf" srcId="{8CA446A0-62DD-4D20-B5B1-631ED7906C66}" destId="{45D9DC99-DE04-4E14-86BD-E3226E6DD0E3}" srcOrd="1" destOrd="0" presId="urn:microsoft.com/office/officeart/2005/8/layout/hierarchy6"/>
    <dgm:cxn modelId="{B173B3B1-35F8-475B-AD9C-DE9F3B0FE995}" type="presParOf" srcId="{45D9DC99-DE04-4E14-86BD-E3226E6DD0E3}" destId="{94C51DAD-C821-465F-A8CD-810F3C41C23A}" srcOrd="0" destOrd="0" presId="urn:microsoft.com/office/officeart/2005/8/layout/hierarchy6"/>
    <dgm:cxn modelId="{4FBA3183-2A29-4BBE-8C98-A74135F92839}" type="presParOf" srcId="{45D9DC99-DE04-4E14-86BD-E3226E6DD0E3}" destId="{9826AA33-6B7F-4728-B2F7-40DB89A7C575}" srcOrd="1" destOrd="0" presId="urn:microsoft.com/office/officeart/2005/8/layout/hierarchy6"/>
    <dgm:cxn modelId="{8F3174B3-B16B-437C-A92B-12CF012D0F0D}" type="presParOf" srcId="{9826AA33-6B7F-4728-B2F7-40DB89A7C575}" destId="{1B00A63C-B58D-4A91-9F6D-1DF6F7A98BBB}" srcOrd="0" destOrd="0" presId="urn:microsoft.com/office/officeart/2005/8/layout/hierarchy6"/>
    <dgm:cxn modelId="{1B84E2D5-1795-42D0-91EB-60E9C7097C95}" type="presParOf" srcId="{9826AA33-6B7F-4728-B2F7-40DB89A7C575}" destId="{5BCE9E15-F09A-41D6-BFF5-39F911078DD1}" srcOrd="1" destOrd="0" presId="urn:microsoft.com/office/officeart/2005/8/layout/hierarchy6"/>
    <dgm:cxn modelId="{DFE0902B-1B45-4983-952A-3479875699AE}" type="presParOf" srcId="{5BCE9E15-F09A-41D6-BFF5-39F911078DD1}" destId="{810103F8-A259-43BE-8B3D-3468D903BE13}" srcOrd="0" destOrd="0" presId="urn:microsoft.com/office/officeart/2005/8/layout/hierarchy6"/>
    <dgm:cxn modelId="{B7B19B8D-FB29-4BE1-A285-29589075BCB7}" type="presParOf" srcId="{5BCE9E15-F09A-41D6-BFF5-39F911078DD1}" destId="{175C103C-CDD8-4619-9CD3-7445379CEE81}" srcOrd="1" destOrd="0" presId="urn:microsoft.com/office/officeart/2005/8/layout/hierarchy6"/>
    <dgm:cxn modelId="{C2DA7A63-CE38-4438-993D-B5F39D4ADD1E}" type="presParOf" srcId="{175C103C-CDD8-4619-9CD3-7445379CEE81}" destId="{680AAE34-9190-4A4E-9AE7-6864065DC605}" srcOrd="0" destOrd="0" presId="urn:microsoft.com/office/officeart/2005/8/layout/hierarchy6"/>
    <dgm:cxn modelId="{6D321C93-2FBB-4D26-B563-EEC82550A249}" type="presParOf" srcId="{175C103C-CDD8-4619-9CD3-7445379CEE81}" destId="{840C0C43-A6F5-4EA7-8ADD-AB570D2FBE89}" srcOrd="1" destOrd="0" presId="urn:microsoft.com/office/officeart/2005/8/layout/hierarchy6"/>
    <dgm:cxn modelId="{E7204A56-E64F-4CC9-8C2C-40F4F1100795}" type="presParOf" srcId="{840C0C43-A6F5-4EA7-8ADD-AB570D2FBE89}" destId="{F135FEC9-3062-48E5-9679-382F078D4754}" srcOrd="0" destOrd="0" presId="urn:microsoft.com/office/officeart/2005/8/layout/hierarchy6"/>
    <dgm:cxn modelId="{2B46075A-6F71-429C-8FCC-72BBC4F9A94F}" type="presParOf" srcId="{840C0C43-A6F5-4EA7-8ADD-AB570D2FBE89}" destId="{BC3C9535-F95C-470D-A2E3-79061D01AEF8}" srcOrd="1" destOrd="0" presId="urn:microsoft.com/office/officeart/2005/8/layout/hierarchy6"/>
    <dgm:cxn modelId="{EA07C221-CB63-4190-9A3B-848BA4CCFAC2}" type="presParOf" srcId="{BC3C9535-F95C-470D-A2E3-79061D01AEF8}" destId="{9677A3B2-3BAA-4D53-8852-F1F4DFD6EE84}" srcOrd="0" destOrd="0" presId="urn:microsoft.com/office/officeart/2005/8/layout/hierarchy6"/>
    <dgm:cxn modelId="{5E75D502-D251-4F7D-AFEA-BD99E8A16658}" type="presParOf" srcId="{BC3C9535-F95C-470D-A2E3-79061D01AEF8}" destId="{BC7F4156-B17A-4B2C-94E2-4A77F368248F}" srcOrd="1" destOrd="0" presId="urn:microsoft.com/office/officeart/2005/8/layout/hierarchy6"/>
    <dgm:cxn modelId="{747D40FE-1496-41A6-A2D6-A37D21113122}" type="presParOf" srcId="{5BCE9E15-F09A-41D6-BFF5-39F911078DD1}" destId="{8C26EBE6-C43E-4F2F-AF42-EF4924FC1147}" srcOrd="2" destOrd="0" presId="urn:microsoft.com/office/officeart/2005/8/layout/hierarchy6"/>
    <dgm:cxn modelId="{5764A05C-DFE8-48AD-839F-FB664E271C1C}" type="presParOf" srcId="{5BCE9E15-F09A-41D6-BFF5-39F911078DD1}" destId="{D1B48A4F-9B3F-4E88-BC59-0A473CF0A0F1}" srcOrd="3" destOrd="0" presId="urn:microsoft.com/office/officeart/2005/8/layout/hierarchy6"/>
    <dgm:cxn modelId="{BCE8269F-62DC-4DBE-B2D6-4F0B72B471B0}" type="presParOf" srcId="{D1B48A4F-9B3F-4E88-BC59-0A473CF0A0F1}" destId="{5AAB85AB-E7C3-4507-AE8B-F96BC6B11F15}" srcOrd="0" destOrd="0" presId="urn:microsoft.com/office/officeart/2005/8/layout/hierarchy6"/>
    <dgm:cxn modelId="{26B55F59-1DD2-4558-ACAC-F246055712ED}" type="presParOf" srcId="{D1B48A4F-9B3F-4E88-BC59-0A473CF0A0F1}" destId="{264927B8-54AA-4E95-970C-370ED04619B0}" srcOrd="1" destOrd="0" presId="urn:microsoft.com/office/officeart/2005/8/layout/hierarchy6"/>
    <dgm:cxn modelId="{D9A2064D-17C0-474E-A7CF-D7396F9D3696}" type="presParOf" srcId="{264927B8-54AA-4E95-970C-370ED04619B0}" destId="{8D40EEAC-2F1B-4F4D-9301-72BB1BF9A528}" srcOrd="0" destOrd="0" presId="urn:microsoft.com/office/officeart/2005/8/layout/hierarchy6"/>
    <dgm:cxn modelId="{28FEC712-667B-458C-9BE6-1209D5034C31}" type="presParOf" srcId="{264927B8-54AA-4E95-970C-370ED04619B0}" destId="{F0271F82-5838-4EE0-80DE-07BA7D4F06FB}" srcOrd="1" destOrd="0" presId="urn:microsoft.com/office/officeart/2005/8/layout/hierarchy6"/>
    <dgm:cxn modelId="{733F00B8-C7C1-45E6-AB94-EDBA3AEA175A}" type="presParOf" srcId="{F0271F82-5838-4EE0-80DE-07BA7D4F06FB}" destId="{8E765FA8-C7DE-4E33-B954-93A0AE60E872}" srcOrd="0" destOrd="0" presId="urn:microsoft.com/office/officeart/2005/8/layout/hierarchy6"/>
    <dgm:cxn modelId="{E782139A-15AD-4D48-BD7B-B64DE0524668}" type="presParOf" srcId="{F0271F82-5838-4EE0-80DE-07BA7D4F06FB}" destId="{A936E049-36C0-4DA9-BD49-B7342EDF5E0E}" srcOrd="1" destOrd="0" presId="urn:microsoft.com/office/officeart/2005/8/layout/hierarchy6"/>
    <dgm:cxn modelId="{DE70FAFA-B84C-4C06-9505-5A406573978A}" type="presParOf" srcId="{45D9DC99-DE04-4E14-86BD-E3226E6DD0E3}" destId="{96B645F4-2F97-4012-975D-59B93D7CF045}" srcOrd="2" destOrd="0" presId="urn:microsoft.com/office/officeart/2005/8/layout/hierarchy6"/>
    <dgm:cxn modelId="{0C3900D3-C4CB-4EF8-84BC-3E85D970C3A6}" type="presParOf" srcId="{45D9DC99-DE04-4E14-86BD-E3226E6DD0E3}" destId="{28839889-52A6-4D9F-9608-691316897922}" srcOrd="3" destOrd="0" presId="urn:microsoft.com/office/officeart/2005/8/layout/hierarchy6"/>
    <dgm:cxn modelId="{9CCF98A0-4DDA-4681-906D-77F6613D84EC}" type="presParOf" srcId="{28839889-52A6-4D9F-9608-691316897922}" destId="{C32BA52B-2E7F-4719-832D-1BA695BAABF4}" srcOrd="0" destOrd="0" presId="urn:microsoft.com/office/officeart/2005/8/layout/hierarchy6"/>
    <dgm:cxn modelId="{13123BFD-B321-414F-9BF8-39242EDA9833}" type="presParOf" srcId="{28839889-52A6-4D9F-9608-691316897922}" destId="{97684AB1-A26B-462F-9421-A4B85F84B2FE}" srcOrd="1" destOrd="0" presId="urn:microsoft.com/office/officeart/2005/8/layout/hierarchy6"/>
    <dgm:cxn modelId="{DCC572EA-D080-4A4B-8B49-8A34100EC255}" type="presParOf" srcId="{97684AB1-A26B-462F-9421-A4B85F84B2FE}" destId="{6BD0F7DA-BC5A-4853-B317-F3ED0B8E85D9}" srcOrd="0" destOrd="0" presId="urn:microsoft.com/office/officeart/2005/8/layout/hierarchy6"/>
    <dgm:cxn modelId="{4C31C715-D546-4DF4-BCC3-344DB4B89F6C}" type="presParOf" srcId="{97684AB1-A26B-462F-9421-A4B85F84B2FE}" destId="{E5724644-532E-4804-8E0D-8AFD227E7183}" srcOrd="1" destOrd="0" presId="urn:microsoft.com/office/officeart/2005/8/layout/hierarchy6"/>
    <dgm:cxn modelId="{5D473932-A47B-4D4F-B922-75D846882323}" type="presParOf" srcId="{E5724644-532E-4804-8E0D-8AFD227E7183}" destId="{36A77C00-0390-4D9A-AEA7-121B83F8AB8D}" srcOrd="0" destOrd="0" presId="urn:microsoft.com/office/officeart/2005/8/layout/hierarchy6"/>
    <dgm:cxn modelId="{9F527BB8-4C80-4A24-95B1-C5F1DF858D89}" type="presParOf" srcId="{E5724644-532E-4804-8E0D-8AFD227E7183}" destId="{10124AEE-D7A6-4238-92C0-013AEE3C1540}" srcOrd="1" destOrd="0" presId="urn:microsoft.com/office/officeart/2005/8/layout/hierarchy6"/>
    <dgm:cxn modelId="{15BCBFE2-F3D0-45B2-AA21-571364AA25B9}" type="presParOf" srcId="{10124AEE-D7A6-4238-92C0-013AEE3C1540}" destId="{A8127B1F-AFBF-4B81-BEF2-8BB8ECC0AA71}" srcOrd="0" destOrd="0" presId="urn:microsoft.com/office/officeart/2005/8/layout/hierarchy6"/>
    <dgm:cxn modelId="{0D0EDF03-CEF1-4DC9-885C-760F8B32FF7C}" type="presParOf" srcId="{10124AEE-D7A6-4238-92C0-013AEE3C1540}" destId="{BFCF5115-5301-4B6A-AB5A-71199970721C}" srcOrd="1" destOrd="0" presId="urn:microsoft.com/office/officeart/2005/8/layout/hierarchy6"/>
    <dgm:cxn modelId="{CCB4A5BB-7EAC-4A5D-9121-DB7DD788CF43}" type="presParOf" srcId="{BFCF5115-5301-4B6A-AB5A-71199970721C}" destId="{99527D2F-4237-4626-B5C3-B4076BDCB1F1}" srcOrd="0" destOrd="0" presId="urn:microsoft.com/office/officeart/2005/8/layout/hierarchy6"/>
    <dgm:cxn modelId="{0A8FC844-4D30-43D0-BD07-6092321956F1}" type="presParOf" srcId="{BFCF5115-5301-4B6A-AB5A-71199970721C}" destId="{94E342A4-5F92-46A9-8639-B6F7B3F44F0B}" srcOrd="1" destOrd="0" presId="urn:microsoft.com/office/officeart/2005/8/layout/hierarchy6"/>
    <dgm:cxn modelId="{C31E9CF4-88EA-49D0-ADD1-EAE25443C4BF}" type="presParOf" srcId="{97684AB1-A26B-462F-9421-A4B85F84B2FE}" destId="{E3618A72-5F29-435C-A488-B28F5417CB2C}" srcOrd="2" destOrd="0" presId="urn:microsoft.com/office/officeart/2005/8/layout/hierarchy6"/>
    <dgm:cxn modelId="{05D41738-7C39-42EB-BC3F-043A7910F65C}" type="presParOf" srcId="{97684AB1-A26B-462F-9421-A4B85F84B2FE}" destId="{8D350466-891A-45D2-A843-9CE1B7984927}" srcOrd="3" destOrd="0" presId="urn:microsoft.com/office/officeart/2005/8/layout/hierarchy6"/>
    <dgm:cxn modelId="{A624FF2A-613A-4D75-8AA1-FDB99AEA9565}" type="presParOf" srcId="{8D350466-891A-45D2-A843-9CE1B7984927}" destId="{6EB0D4E9-96F1-414D-9820-8100F670BE52}" srcOrd="0" destOrd="0" presId="urn:microsoft.com/office/officeart/2005/8/layout/hierarchy6"/>
    <dgm:cxn modelId="{2E2E913B-141E-4564-BFC7-19EEB7D79897}" type="presParOf" srcId="{8D350466-891A-45D2-A843-9CE1B7984927}" destId="{1206770C-8A47-4558-A3AE-AAEBD0219071}" srcOrd="1" destOrd="0" presId="urn:microsoft.com/office/officeart/2005/8/layout/hierarchy6"/>
    <dgm:cxn modelId="{34775C06-4165-4CFA-8F50-4755BC521CD7}" type="presParOf" srcId="{1206770C-8A47-4558-A3AE-AAEBD0219071}" destId="{7AB6DACD-5651-4443-8564-93EDF1E7AC46}" srcOrd="0" destOrd="0" presId="urn:microsoft.com/office/officeart/2005/8/layout/hierarchy6"/>
    <dgm:cxn modelId="{07E996C7-8A8F-4EF2-A566-4B7468EB8984}" type="presParOf" srcId="{1206770C-8A47-4558-A3AE-AAEBD0219071}" destId="{96C91C19-232C-4669-A009-0C2ABFE69456}" srcOrd="1" destOrd="0" presId="urn:microsoft.com/office/officeart/2005/8/layout/hierarchy6"/>
    <dgm:cxn modelId="{2BE25A1D-EBD2-4CAE-BF56-66E4B246C19A}" type="presParOf" srcId="{96C91C19-232C-4669-A009-0C2ABFE69456}" destId="{D8167F51-D6BC-48F7-B2CE-58152A7DAC48}" srcOrd="0" destOrd="0" presId="urn:microsoft.com/office/officeart/2005/8/layout/hierarchy6"/>
    <dgm:cxn modelId="{4F78A816-E570-43FB-A9D8-A5E770CC64CB}" type="presParOf" srcId="{96C91C19-232C-4669-A009-0C2ABFE69456}" destId="{0083F06E-BEB6-484B-A80F-F5F76E1FE088}" srcOrd="1" destOrd="0" presId="urn:microsoft.com/office/officeart/2005/8/layout/hierarchy6"/>
    <dgm:cxn modelId="{AC47080F-A5EA-432E-8C5D-543E5FFF0C13}" type="presParOf" srcId="{97684AB1-A26B-462F-9421-A4B85F84B2FE}" destId="{B7074978-6FFF-469E-A504-80163EF3FEA6}" srcOrd="4" destOrd="0" presId="urn:microsoft.com/office/officeart/2005/8/layout/hierarchy6"/>
    <dgm:cxn modelId="{D395116D-77C2-41C5-A89F-B090A4FDA24F}" type="presParOf" srcId="{97684AB1-A26B-462F-9421-A4B85F84B2FE}" destId="{DEEED712-AEBB-401C-84F8-8CF51BD3055A}" srcOrd="5" destOrd="0" presId="urn:microsoft.com/office/officeart/2005/8/layout/hierarchy6"/>
    <dgm:cxn modelId="{AE4432DC-E1CA-45F9-B00D-0E98F29FC398}" type="presParOf" srcId="{DEEED712-AEBB-401C-84F8-8CF51BD3055A}" destId="{0C0434E6-F069-4BC5-AA96-A82AAC174CEE}" srcOrd="0" destOrd="0" presId="urn:microsoft.com/office/officeart/2005/8/layout/hierarchy6"/>
    <dgm:cxn modelId="{79B88C68-FE47-4D29-8431-A5941AE23D09}" type="presParOf" srcId="{DEEED712-AEBB-401C-84F8-8CF51BD3055A}" destId="{AD814274-8C05-4A49-8150-965554C136ED}" srcOrd="1" destOrd="0" presId="urn:microsoft.com/office/officeart/2005/8/layout/hierarchy6"/>
    <dgm:cxn modelId="{3AF2717F-3EC8-41FB-ACBE-A10E61B573DF}" type="presParOf" srcId="{AD814274-8C05-4A49-8150-965554C136ED}" destId="{3DB8ADC9-0604-4463-BD6F-6BE3157E32F5}" srcOrd="0" destOrd="0" presId="urn:microsoft.com/office/officeart/2005/8/layout/hierarchy6"/>
    <dgm:cxn modelId="{D2F72A9E-BB2C-4E62-AC66-45B9C363598B}" type="presParOf" srcId="{AD814274-8C05-4A49-8150-965554C136ED}" destId="{B6DBBAD8-BC67-4F48-B189-81B537F0CF57}" srcOrd="1" destOrd="0" presId="urn:microsoft.com/office/officeart/2005/8/layout/hierarchy6"/>
    <dgm:cxn modelId="{98233C9F-7BD6-46CE-B304-40B524FD377F}" type="presParOf" srcId="{B6DBBAD8-BC67-4F48-B189-81B537F0CF57}" destId="{F7B40A8B-9527-49E2-A696-E27ACCB8722A}" srcOrd="0" destOrd="0" presId="urn:microsoft.com/office/officeart/2005/8/layout/hierarchy6"/>
    <dgm:cxn modelId="{175C009F-0FCD-49B1-9B7B-465CEE746044}" type="presParOf" srcId="{B6DBBAD8-BC67-4F48-B189-81B537F0CF57}" destId="{9F2DB218-FCDC-4C9D-B2D8-AE0915E4C06F}" srcOrd="1" destOrd="0" presId="urn:microsoft.com/office/officeart/2005/8/layout/hierarchy6"/>
    <dgm:cxn modelId="{31FF5147-FE30-49C4-8ED1-852EA4A701A3}" type="presParOf" srcId="{1AFEF6E2-E4CD-4F3D-B13C-F4D497F6A3B7}" destId="{14B8BBD0-673B-4AE8-987D-AD7370851CA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FDA89-D821-492F-9946-57AF75F640B9}">
      <dsp:nvSpPr>
        <dsp:cNvPr id="0" name=""/>
        <dsp:cNvSpPr/>
      </dsp:nvSpPr>
      <dsp:spPr>
        <a:xfrm>
          <a:off x="3964219" y="315907"/>
          <a:ext cx="1740196" cy="1160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Investigación Biomédica</a:t>
          </a:r>
        </a:p>
      </dsp:txBody>
      <dsp:txXfrm>
        <a:off x="3998198" y="349886"/>
        <a:ext cx="1672238" cy="1092172"/>
      </dsp:txXfrm>
    </dsp:sp>
    <dsp:sp modelId="{94C51DAD-C821-465F-A8CD-810F3C41C23A}">
      <dsp:nvSpPr>
        <dsp:cNvPr id="0" name=""/>
        <dsp:cNvSpPr/>
      </dsp:nvSpPr>
      <dsp:spPr>
        <a:xfrm>
          <a:off x="2006498" y="1476038"/>
          <a:ext cx="2827818" cy="464052"/>
        </a:xfrm>
        <a:custGeom>
          <a:avLst/>
          <a:gdLst/>
          <a:ahLst/>
          <a:cxnLst/>
          <a:rect l="0" t="0" r="0" b="0"/>
          <a:pathLst>
            <a:path>
              <a:moveTo>
                <a:pt x="2827818" y="0"/>
              </a:moveTo>
              <a:lnTo>
                <a:pt x="2827818" y="232026"/>
              </a:lnTo>
              <a:lnTo>
                <a:pt x="0" y="232026"/>
              </a:lnTo>
              <a:lnTo>
                <a:pt x="0" y="4640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0A63C-B58D-4A91-9F6D-1DF6F7A98BBB}">
      <dsp:nvSpPr>
        <dsp:cNvPr id="0" name=""/>
        <dsp:cNvSpPr/>
      </dsp:nvSpPr>
      <dsp:spPr>
        <a:xfrm>
          <a:off x="1136400" y="1940090"/>
          <a:ext cx="1740196" cy="11601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Con medicamentos</a:t>
          </a:r>
        </a:p>
      </dsp:txBody>
      <dsp:txXfrm>
        <a:off x="1170379" y="1974069"/>
        <a:ext cx="1672238" cy="1092172"/>
      </dsp:txXfrm>
    </dsp:sp>
    <dsp:sp modelId="{810103F8-A259-43BE-8B3D-3468D903BE13}">
      <dsp:nvSpPr>
        <dsp:cNvPr id="0" name=""/>
        <dsp:cNvSpPr/>
      </dsp:nvSpPr>
      <dsp:spPr>
        <a:xfrm>
          <a:off x="875371" y="3100221"/>
          <a:ext cx="1131127" cy="464052"/>
        </a:xfrm>
        <a:custGeom>
          <a:avLst/>
          <a:gdLst/>
          <a:ahLst/>
          <a:cxnLst/>
          <a:rect l="0" t="0" r="0" b="0"/>
          <a:pathLst>
            <a:path>
              <a:moveTo>
                <a:pt x="1131127" y="0"/>
              </a:moveTo>
              <a:lnTo>
                <a:pt x="1131127" y="232026"/>
              </a:lnTo>
              <a:lnTo>
                <a:pt x="0" y="232026"/>
              </a:lnTo>
              <a:lnTo>
                <a:pt x="0" y="4640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AAE34-9190-4A4E-9AE7-6864065DC605}">
      <dsp:nvSpPr>
        <dsp:cNvPr id="0" name=""/>
        <dsp:cNvSpPr/>
      </dsp:nvSpPr>
      <dsp:spPr>
        <a:xfrm>
          <a:off x="5273" y="3564273"/>
          <a:ext cx="1740196" cy="11601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Ensayo clínico</a:t>
          </a:r>
        </a:p>
      </dsp:txBody>
      <dsp:txXfrm>
        <a:off x="39252" y="3598252"/>
        <a:ext cx="1672238" cy="1092172"/>
      </dsp:txXfrm>
    </dsp:sp>
    <dsp:sp modelId="{8C26EBE6-C43E-4F2F-AF42-EF4924FC1147}">
      <dsp:nvSpPr>
        <dsp:cNvPr id="0" name=""/>
        <dsp:cNvSpPr/>
      </dsp:nvSpPr>
      <dsp:spPr>
        <a:xfrm>
          <a:off x="2006498" y="3100221"/>
          <a:ext cx="1131127" cy="464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26"/>
              </a:lnTo>
              <a:lnTo>
                <a:pt x="1131127" y="232026"/>
              </a:lnTo>
              <a:lnTo>
                <a:pt x="1131127" y="4640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B85AB-E7C3-4507-AE8B-F96BC6B11F15}">
      <dsp:nvSpPr>
        <dsp:cNvPr id="0" name=""/>
        <dsp:cNvSpPr/>
      </dsp:nvSpPr>
      <dsp:spPr>
        <a:xfrm>
          <a:off x="2267528" y="3564273"/>
          <a:ext cx="1740196" cy="11601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Estudio observacional</a:t>
          </a:r>
        </a:p>
      </dsp:txBody>
      <dsp:txXfrm>
        <a:off x="2301507" y="3598252"/>
        <a:ext cx="1672238" cy="1092172"/>
      </dsp:txXfrm>
    </dsp:sp>
    <dsp:sp modelId="{96B645F4-2F97-4012-975D-59B93D7CF045}">
      <dsp:nvSpPr>
        <dsp:cNvPr id="0" name=""/>
        <dsp:cNvSpPr/>
      </dsp:nvSpPr>
      <dsp:spPr>
        <a:xfrm>
          <a:off x="4834317" y="1476038"/>
          <a:ext cx="2827818" cy="464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26"/>
              </a:lnTo>
              <a:lnTo>
                <a:pt x="2827818" y="232026"/>
              </a:lnTo>
              <a:lnTo>
                <a:pt x="2827818" y="4640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BA52B-2E7F-4719-832D-1BA695BAABF4}">
      <dsp:nvSpPr>
        <dsp:cNvPr id="0" name=""/>
        <dsp:cNvSpPr/>
      </dsp:nvSpPr>
      <dsp:spPr>
        <a:xfrm>
          <a:off x="6792038" y="1940090"/>
          <a:ext cx="1740196" cy="11601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Conocimiento de la enfermedad</a:t>
          </a:r>
        </a:p>
      </dsp:txBody>
      <dsp:txXfrm>
        <a:off x="6826017" y="1974069"/>
        <a:ext cx="1672238" cy="1092172"/>
      </dsp:txXfrm>
    </dsp:sp>
    <dsp:sp modelId="{6BD0F7DA-BC5A-4853-B317-F3ED0B8E85D9}">
      <dsp:nvSpPr>
        <dsp:cNvPr id="0" name=""/>
        <dsp:cNvSpPr/>
      </dsp:nvSpPr>
      <dsp:spPr>
        <a:xfrm>
          <a:off x="5399881" y="3100221"/>
          <a:ext cx="2262255" cy="464052"/>
        </a:xfrm>
        <a:custGeom>
          <a:avLst/>
          <a:gdLst/>
          <a:ahLst/>
          <a:cxnLst/>
          <a:rect l="0" t="0" r="0" b="0"/>
          <a:pathLst>
            <a:path>
              <a:moveTo>
                <a:pt x="2262255" y="0"/>
              </a:moveTo>
              <a:lnTo>
                <a:pt x="2262255" y="232026"/>
              </a:lnTo>
              <a:lnTo>
                <a:pt x="0" y="232026"/>
              </a:lnTo>
              <a:lnTo>
                <a:pt x="0" y="4640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77C00-0390-4D9A-AEA7-121B83F8AB8D}">
      <dsp:nvSpPr>
        <dsp:cNvPr id="0" name=""/>
        <dsp:cNvSpPr/>
      </dsp:nvSpPr>
      <dsp:spPr>
        <a:xfrm>
          <a:off x="4529783" y="3564273"/>
          <a:ext cx="1740196" cy="11601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Investigación básica</a:t>
          </a:r>
        </a:p>
      </dsp:txBody>
      <dsp:txXfrm>
        <a:off x="4563762" y="3598252"/>
        <a:ext cx="1672238" cy="1092172"/>
      </dsp:txXfrm>
    </dsp:sp>
    <dsp:sp modelId="{E3618A72-5F29-435C-A488-B28F5417CB2C}">
      <dsp:nvSpPr>
        <dsp:cNvPr id="0" name=""/>
        <dsp:cNvSpPr/>
      </dsp:nvSpPr>
      <dsp:spPr>
        <a:xfrm>
          <a:off x="7616416" y="3100221"/>
          <a:ext cx="91440" cy="4640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0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0D4E9-96F1-414D-9820-8100F670BE52}">
      <dsp:nvSpPr>
        <dsp:cNvPr id="0" name=""/>
        <dsp:cNvSpPr/>
      </dsp:nvSpPr>
      <dsp:spPr>
        <a:xfrm>
          <a:off x="6792038" y="3564273"/>
          <a:ext cx="1740196" cy="11601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Investigación traslacional</a:t>
          </a:r>
        </a:p>
      </dsp:txBody>
      <dsp:txXfrm>
        <a:off x="6826017" y="3598252"/>
        <a:ext cx="1672238" cy="1092172"/>
      </dsp:txXfrm>
    </dsp:sp>
    <dsp:sp modelId="{B7074978-6FFF-469E-A504-80163EF3FEA6}">
      <dsp:nvSpPr>
        <dsp:cNvPr id="0" name=""/>
        <dsp:cNvSpPr/>
      </dsp:nvSpPr>
      <dsp:spPr>
        <a:xfrm>
          <a:off x="7662136" y="3100221"/>
          <a:ext cx="2262255" cy="464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26"/>
              </a:lnTo>
              <a:lnTo>
                <a:pt x="2262255" y="232026"/>
              </a:lnTo>
              <a:lnTo>
                <a:pt x="2262255" y="4640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434E6-F069-4BC5-AA96-A82AAC174CEE}">
      <dsp:nvSpPr>
        <dsp:cNvPr id="0" name=""/>
        <dsp:cNvSpPr/>
      </dsp:nvSpPr>
      <dsp:spPr>
        <a:xfrm>
          <a:off x="9054293" y="3564273"/>
          <a:ext cx="1740196" cy="11601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Investigación clínica</a:t>
          </a:r>
        </a:p>
      </dsp:txBody>
      <dsp:txXfrm>
        <a:off x="9088272" y="3598252"/>
        <a:ext cx="1672238" cy="1092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66634-099B-4F24-B7EB-A3F360967F6D}">
      <dsp:nvSpPr>
        <dsp:cNvPr id="0" name=""/>
        <dsp:cNvSpPr/>
      </dsp:nvSpPr>
      <dsp:spPr>
        <a:xfrm>
          <a:off x="1842754" y="120610"/>
          <a:ext cx="1713577" cy="1113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HIPÓTESIS</a:t>
          </a:r>
        </a:p>
      </dsp:txBody>
      <dsp:txXfrm>
        <a:off x="1897126" y="174982"/>
        <a:ext cx="1604833" cy="1005081"/>
      </dsp:txXfrm>
    </dsp:sp>
    <dsp:sp modelId="{66BCCC61-4AF9-4A39-8EA7-695BEAEC0B4E}">
      <dsp:nvSpPr>
        <dsp:cNvPr id="0" name=""/>
        <dsp:cNvSpPr/>
      </dsp:nvSpPr>
      <dsp:spPr>
        <a:xfrm>
          <a:off x="857704" y="677523"/>
          <a:ext cx="3683677" cy="3683677"/>
        </a:xfrm>
        <a:custGeom>
          <a:avLst/>
          <a:gdLst/>
          <a:ahLst/>
          <a:cxnLst/>
          <a:rect l="0" t="0" r="0" b="0"/>
          <a:pathLst>
            <a:path>
              <a:moveTo>
                <a:pt x="2935672" y="359982"/>
              </a:moveTo>
              <a:arcTo wR="1841838" hR="1841838" stAng="18385974" swAng="1635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E240C-38B2-4343-8227-4C540F0A76C2}">
      <dsp:nvSpPr>
        <dsp:cNvPr id="0" name=""/>
        <dsp:cNvSpPr/>
      </dsp:nvSpPr>
      <dsp:spPr>
        <a:xfrm>
          <a:off x="3684593" y="1962449"/>
          <a:ext cx="1713577" cy="1113825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OBJETIVOS</a:t>
          </a:r>
        </a:p>
      </dsp:txBody>
      <dsp:txXfrm>
        <a:off x="3738965" y="2016821"/>
        <a:ext cx="1604833" cy="1005081"/>
      </dsp:txXfrm>
    </dsp:sp>
    <dsp:sp modelId="{7ECC958D-4F33-4BF2-85CF-2CB153E4BE75}">
      <dsp:nvSpPr>
        <dsp:cNvPr id="0" name=""/>
        <dsp:cNvSpPr/>
      </dsp:nvSpPr>
      <dsp:spPr>
        <a:xfrm>
          <a:off x="857704" y="677523"/>
          <a:ext cx="3683677" cy="3683677"/>
        </a:xfrm>
        <a:custGeom>
          <a:avLst/>
          <a:gdLst/>
          <a:ahLst/>
          <a:cxnLst/>
          <a:rect l="0" t="0" r="0" b="0"/>
          <a:pathLst>
            <a:path>
              <a:moveTo>
                <a:pt x="3492868" y="2658216"/>
              </a:moveTo>
              <a:arcTo wR="1841838" hR="1841838" stAng="1578650" swAng="1635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155D2-DC3A-4CDE-AE9E-8EE8F2424609}">
      <dsp:nvSpPr>
        <dsp:cNvPr id="0" name=""/>
        <dsp:cNvSpPr/>
      </dsp:nvSpPr>
      <dsp:spPr>
        <a:xfrm>
          <a:off x="1842754" y="3804288"/>
          <a:ext cx="1713577" cy="1113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VARIABLES</a:t>
          </a:r>
        </a:p>
      </dsp:txBody>
      <dsp:txXfrm>
        <a:off x="1897126" y="3858660"/>
        <a:ext cx="1604833" cy="1005081"/>
      </dsp:txXfrm>
    </dsp:sp>
    <dsp:sp modelId="{F8297657-3553-4E97-BE21-2AC302D31AE4}">
      <dsp:nvSpPr>
        <dsp:cNvPr id="0" name=""/>
        <dsp:cNvSpPr/>
      </dsp:nvSpPr>
      <dsp:spPr>
        <a:xfrm>
          <a:off x="857704" y="677523"/>
          <a:ext cx="3683677" cy="3683677"/>
        </a:xfrm>
        <a:custGeom>
          <a:avLst/>
          <a:gdLst/>
          <a:ahLst/>
          <a:cxnLst/>
          <a:rect l="0" t="0" r="0" b="0"/>
          <a:pathLst>
            <a:path>
              <a:moveTo>
                <a:pt x="748005" y="3323695"/>
              </a:moveTo>
              <a:arcTo wR="1841838" hR="1841838" stAng="7585974" swAng="1635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1A7E9-02CF-4941-BD46-C54597AAA156}">
      <dsp:nvSpPr>
        <dsp:cNvPr id="0" name=""/>
        <dsp:cNvSpPr/>
      </dsp:nvSpPr>
      <dsp:spPr>
        <a:xfrm>
          <a:off x="915" y="1962449"/>
          <a:ext cx="1713577" cy="1113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ANÁLISIS ESTADÍSTICO</a:t>
          </a:r>
        </a:p>
      </dsp:txBody>
      <dsp:txXfrm>
        <a:off x="55287" y="2016821"/>
        <a:ext cx="1604833" cy="1005081"/>
      </dsp:txXfrm>
    </dsp:sp>
    <dsp:sp modelId="{90F42B68-0394-4E50-A622-BFAAE1A34C4B}">
      <dsp:nvSpPr>
        <dsp:cNvPr id="0" name=""/>
        <dsp:cNvSpPr/>
      </dsp:nvSpPr>
      <dsp:spPr>
        <a:xfrm>
          <a:off x="857704" y="677523"/>
          <a:ext cx="3683677" cy="3683677"/>
        </a:xfrm>
        <a:custGeom>
          <a:avLst/>
          <a:gdLst/>
          <a:ahLst/>
          <a:cxnLst/>
          <a:rect l="0" t="0" r="0" b="0"/>
          <a:pathLst>
            <a:path>
              <a:moveTo>
                <a:pt x="190809" y="1025461"/>
              </a:moveTo>
              <a:arcTo wR="1841838" hR="1841838" stAng="12378650" swAng="1635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E240C-38B2-4343-8227-4C540F0A76C2}">
      <dsp:nvSpPr>
        <dsp:cNvPr id="0" name=""/>
        <dsp:cNvSpPr/>
      </dsp:nvSpPr>
      <dsp:spPr>
        <a:xfrm>
          <a:off x="1843296" y="120660"/>
          <a:ext cx="1714081" cy="1114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FASES Y RECOGIDA DATOS</a:t>
          </a:r>
        </a:p>
      </dsp:txBody>
      <dsp:txXfrm>
        <a:off x="1897684" y="175048"/>
        <a:ext cx="1605305" cy="1005376"/>
      </dsp:txXfrm>
    </dsp:sp>
    <dsp:sp modelId="{7ECC958D-4F33-4BF2-85CF-2CB153E4BE75}">
      <dsp:nvSpPr>
        <dsp:cNvPr id="0" name=""/>
        <dsp:cNvSpPr/>
      </dsp:nvSpPr>
      <dsp:spPr>
        <a:xfrm>
          <a:off x="857918" y="677736"/>
          <a:ext cx="3684838" cy="3684838"/>
        </a:xfrm>
        <a:custGeom>
          <a:avLst/>
          <a:gdLst/>
          <a:ahLst/>
          <a:cxnLst/>
          <a:rect l="0" t="0" r="0" b="0"/>
          <a:pathLst>
            <a:path>
              <a:moveTo>
                <a:pt x="2936585" y="360087"/>
              </a:moveTo>
              <a:arcTo wR="1842419" hR="1842419" stAng="18385948" swAng="16354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155D2-DC3A-4CDE-AE9E-8EE8F2424609}">
      <dsp:nvSpPr>
        <dsp:cNvPr id="0" name=""/>
        <dsp:cNvSpPr/>
      </dsp:nvSpPr>
      <dsp:spPr>
        <a:xfrm>
          <a:off x="3685715" y="1963079"/>
          <a:ext cx="1714081" cy="1114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PERFILES MIEMBRO EQUIPO</a:t>
          </a:r>
        </a:p>
      </dsp:txBody>
      <dsp:txXfrm>
        <a:off x="3740103" y="2017467"/>
        <a:ext cx="1605305" cy="1005376"/>
      </dsp:txXfrm>
    </dsp:sp>
    <dsp:sp modelId="{F8297657-3553-4E97-BE21-2AC302D31AE4}">
      <dsp:nvSpPr>
        <dsp:cNvPr id="0" name=""/>
        <dsp:cNvSpPr/>
      </dsp:nvSpPr>
      <dsp:spPr>
        <a:xfrm>
          <a:off x="857918" y="677736"/>
          <a:ext cx="3684838" cy="3684838"/>
        </a:xfrm>
        <a:custGeom>
          <a:avLst/>
          <a:gdLst/>
          <a:ahLst/>
          <a:cxnLst/>
          <a:rect l="0" t="0" r="0" b="0"/>
          <a:pathLst>
            <a:path>
              <a:moveTo>
                <a:pt x="3493971" y="2659048"/>
              </a:moveTo>
              <a:arcTo wR="1842419" hR="1842419" stAng="1578638" swAng="16354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1A7E9-02CF-4941-BD46-C54597AAA156}">
      <dsp:nvSpPr>
        <dsp:cNvPr id="0" name=""/>
        <dsp:cNvSpPr/>
      </dsp:nvSpPr>
      <dsp:spPr>
        <a:xfrm>
          <a:off x="1843296" y="3805498"/>
          <a:ext cx="1714081" cy="1114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CRONOGRAMA</a:t>
          </a:r>
        </a:p>
      </dsp:txBody>
      <dsp:txXfrm>
        <a:off x="1897684" y="3859886"/>
        <a:ext cx="1605305" cy="1005376"/>
      </dsp:txXfrm>
    </dsp:sp>
    <dsp:sp modelId="{90F42B68-0394-4E50-A622-BFAAE1A34C4B}">
      <dsp:nvSpPr>
        <dsp:cNvPr id="0" name=""/>
        <dsp:cNvSpPr/>
      </dsp:nvSpPr>
      <dsp:spPr>
        <a:xfrm>
          <a:off x="857918" y="677736"/>
          <a:ext cx="3684838" cy="3684838"/>
        </a:xfrm>
        <a:custGeom>
          <a:avLst/>
          <a:gdLst/>
          <a:ahLst/>
          <a:cxnLst/>
          <a:rect l="0" t="0" r="0" b="0"/>
          <a:pathLst>
            <a:path>
              <a:moveTo>
                <a:pt x="748252" y="3324751"/>
              </a:moveTo>
              <a:arcTo wR="1842419" hR="1842419" stAng="7585948" swAng="16354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77101-C6B3-417D-84F5-295706EB29C7}">
      <dsp:nvSpPr>
        <dsp:cNvPr id="0" name=""/>
        <dsp:cNvSpPr/>
      </dsp:nvSpPr>
      <dsp:spPr>
        <a:xfrm>
          <a:off x="877" y="1963079"/>
          <a:ext cx="1714081" cy="111415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OBJETIVOS</a:t>
          </a:r>
        </a:p>
      </dsp:txBody>
      <dsp:txXfrm>
        <a:off x="55265" y="2017467"/>
        <a:ext cx="1605305" cy="1005376"/>
      </dsp:txXfrm>
    </dsp:sp>
    <dsp:sp modelId="{7207126E-85AE-4F9D-B35C-72F4949C68FA}">
      <dsp:nvSpPr>
        <dsp:cNvPr id="0" name=""/>
        <dsp:cNvSpPr/>
      </dsp:nvSpPr>
      <dsp:spPr>
        <a:xfrm>
          <a:off x="857918" y="677736"/>
          <a:ext cx="3684838" cy="3684838"/>
        </a:xfrm>
        <a:custGeom>
          <a:avLst/>
          <a:gdLst/>
          <a:ahLst/>
          <a:cxnLst/>
          <a:rect l="0" t="0" r="0" b="0"/>
          <a:pathLst>
            <a:path>
              <a:moveTo>
                <a:pt x="190866" y="1025789"/>
              </a:moveTo>
              <a:arcTo wR="1842419" hR="1842419" stAng="12378638" swAng="16354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FDA89-D821-492F-9946-57AF75F640B9}">
      <dsp:nvSpPr>
        <dsp:cNvPr id="0" name=""/>
        <dsp:cNvSpPr/>
      </dsp:nvSpPr>
      <dsp:spPr>
        <a:xfrm>
          <a:off x="4201321" y="1969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Investigación Biomédica</a:t>
          </a:r>
        </a:p>
      </dsp:txBody>
      <dsp:txXfrm>
        <a:off x="4229688" y="30336"/>
        <a:ext cx="1396066" cy="911799"/>
      </dsp:txXfrm>
    </dsp:sp>
    <dsp:sp modelId="{94C51DAD-C821-465F-A8CD-810F3C41C23A}">
      <dsp:nvSpPr>
        <dsp:cNvPr id="0" name=""/>
        <dsp:cNvSpPr/>
      </dsp:nvSpPr>
      <dsp:spPr>
        <a:xfrm>
          <a:off x="2566921" y="970502"/>
          <a:ext cx="2360800" cy="387413"/>
        </a:xfrm>
        <a:custGeom>
          <a:avLst/>
          <a:gdLst/>
          <a:ahLst/>
          <a:cxnLst/>
          <a:rect l="0" t="0" r="0" b="0"/>
          <a:pathLst>
            <a:path>
              <a:moveTo>
                <a:pt x="2360800" y="0"/>
              </a:moveTo>
              <a:lnTo>
                <a:pt x="2360800" y="193706"/>
              </a:lnTo>
              <a:lnTo>
                <a:pt x="0" y="193706"/>
              </a:lnTo>
              <a:lnTo>
                <a:pt x="0" y="38741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0A63C-B58D-4A91-9F6D-1DF6F7A98BBB}">
      <dsp:nvSpPr>
        <dsp:cNvPr id="0" name=""/>
        <dsp:cNvSpPr/>
      </dsp:nvSpPr>
      <dsp:spPr>
        <a:xfrm>
          <a:off x="1840521" y="1357915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 medicamentos</a:t>
          </a:r>
        </a:p>
      </dsp:txBody>
      <dsp:txXfrm>
        <a:off x="1868888" y="1386282"/>
        <a:ext cx="1396066" cy="911799"/>
      </dsp:txXfrm>
    </dsp:sp>
    <dsp:sp modelId="{810103F8-A259-43BE-8B3D-3468D903BE13}">
      <dsp:nvSpPr>
        <dsp:cNvPr id="0" name=""/>
        <dsp:cNvSpPr/>
      </dsp:nvSpPr>
      <dsp:spPr>
        <a:xfrm>
          <a:off x="1622601" y="2326449"/>
          <a:ext cx="944320" cy="387413"/>
        </a:xfrm>
        <a:custGeom>
          <a:avLst/>
          <a:gdLst/>
          <a:ahLst/>
          <a:cxnLst/>
          <a:rect l="0" t="0" r="0" b="0"/>
          <a:pathLst>
            <a:path>
              <a:moveTo>
                <a:pt x="944320" y="0"/>
              </a:moveTo>
              <a:lnTo>
                <a:pt x="944320" y="193706"/>
              </a:lnTo>
              <a:lnTo>
                <a:pt x="0" y="193706"/>
              </a:lnTo>
              <a:lnTo>
                <a:pt x="0" y="38741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AAE34-9190-4A4E-9AE7-6864065DC605}">
      <dsp:nvSpPr>
        <dsp:cNvPr id="0" name=""/>
        <dsp:cNvSpPr/>
      </dsp:nvSpPr>
      <dsp:spPr>
        <a:xfrm>
          <a:off x="896201" y="2713862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Ensayo clínico</a:t>
          </a:r>
        </a:p>
      </dsp:txBody>
      <dsp:txXfrm>
        <a:off x="924568" y="2742229"/>
        <a:ext cx="1396066" cy="911799"/>
      </dsp:txXfrm>
    </dsp:sp>
    <dsp:sp modelId="{F135FEC9-3062-48E5-9679-382F078D4754}">
      <dsp:nvSpPr>
        <dsp:cNvPr id="0" name=""/>
        <dsp:cNvSpPr/>
      </dsp:nvSpPr>
      <dsp:spPr>
        <a:xfrm>
          <a:off x="1576881" y="3682396"/>
          <a:ext cx="91440" cy="387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413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7A3B2-3BAA-4D53-8852-F1F4DFD6EE84}">
      <dsp:nvSpPr>
        <dsp:cNvPr id="0" name=""/>
        <dsp:cNvSpPr/>
      </dsp:nvSpPr>
      <dsp:spPr>
        <a:xfrm>
          <a:off x="896201" y="4069809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RD </a:t>
          </a:r>
          <a:r>
            <a:rPr lang="es-ES" sz="1500" b="0" i="0" kern="1200" dirty="0"/>
            <a:t>1090/2015</a:t>
          </a:r>
          <a:endParaRPr lang="es-ES" sz="1500" kern="1200" dirty="0"/>
        </a:p>
      </dsp:txBody>
      <dsp:txXfrm>
        <a:off x="924568" y="4098176"/>
        <a:ext cx="1396066" cy="911799"/>
      </dsp:txXfrm>
    </dsp:sp>
    <dsp:sp modelId="{8C26EBE6-C43E-4F2F-AF42-EF4924FC1147}">
      <dsp:nvSpPr>
        <dsp:cNvPr id="0" name=""/>
        <dsp:cNvSpPr/>
      </dsp:nvSpPr>
      <dsp:spPr>
        <a:xfrm>
          <a:off x="2566921" y="2326449"/>
          <a:ext cx="944320" cy="38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06"/>
              </a:lnTo>
              <a:lnTo>
                <a:pt x="944320" y="193706"/>
              </a:lnTo>
              <a:lnTo>
                <a:pt x="944320" y="38741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B85AB-E7C3-4507-AE8B-F96BC6B11F15}">
      <dsp:nvSpPr>
        <dsp:cNvPr id="0" name=""/>
        <dsp:cNvSpPr/>
      </dsp:nvSpPr>
      <dsp:spPr>
        <a:xfrm>
          <a:off x="2784841" y="2713862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Estudio observacional</a:t>
          </a:r>
        </a:p>
      </dsp:txBody>
      <dsp:txXfrm>
        <a:off x="2813208" y="2742229"/>
        <a:ext cx="1396066" cy="911799"/>
      </dsp:txXfrm>
    </dsp:sp>
    <dsp:sp modelId="{8D40EEAC-2F1B-4F4D-9301-72BB1BF9A528}">
      <dsp:nvSpPr>
        <dsp:cNvPr id="0" name=""/>
        <dsp:cNvSpPr/>
      </dsp:nvSpPr>
      <dsp:spPr>
        <a:xfrm>
          <a:off x="3465521" y="3682396"/>
          <a:ext cx="91440" cy="387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413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65FA8-C7DE-4E33-B954-93A0AE60E872}">
      <dsp:nvSpPr>
        <dsp:cNvPr id="0" name=""/>
        <dsp:cNvSpPr/>
      </dsp:nvSpPr>
      <dsp:spPr>
        <a:xfrm>
          <a:off x="2784841" y="4069809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RD </a:t>
          </a:r>
          <a:r>
            <a:rPr lang="es-ES" sz="1500" b="0" i="0" kern="1200" dirty="0"/>
            <a:t>957/2020</a:t>
          </a:r>
          <a:endParaRPr lang="es-ES" sz="1500" kern="1200" dirty="0"/>
        </a:p>
      </dsp:txBody>
      <dsp:txXfrm>
        <a:off x="2813208" y="4098176"/>
        <a:ext cx="1396066" cy="911799"/>
      </dsp:txXfrm>
    </dsp:sp>
    <dsp:sp modelId="{96B645F4-2F97-4012-975D-59B93D7CF045}">
      <dsp:nvSpPr>
        <dsp:cNvPr id="0" name=""/>
        <dsp:cNvSpPr/>
      </dsp:nvSpPr>
      <dsp:spPr>
        <a:xfrm>
          <a:off x="4927721" y="970502"/>
          <a:ext cx="2360800" cy="38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06"/>
              </a:lnTo>
              <a:lnTo>
                <a:pt x="2360800" y="193706"/>
              </a:lnTo>
              <a:lnTo>
                <a:pt x="2360800" y="38741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BA52B-2E7F-4719-832D-1BA695BAABF4}">
      <dsp:nvSpPr>
        <dsp:cNvPr id="0" name=""/>
        <dsp:cNvSpPr/>
      </dsp:nvSpPr>
      <dsp:spPr>
        <a:xfrm>
          <a:off x="6562121" y="1357915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Conocimiento de la enfermedad</a:t>
          </a:r>
        </a:p>
      </dsp:txBody>
      <dsp:txXfrm>
        <a:off x="6590488" y="1386282"/>
        <a:ext cx="1396066" cy="911799"/>
      </dsp:txXfrm>
    </dsp:sp>
    <dsp:sp modelId="{6BD0F7DA-BC5A-4853-B317-F3ED0B8E85D9}">
      <dsp:nvSpPr>
        <dsp:cNvPr id="0" name=""/>
        <dsp:cNvSpPr/>
      </dsp:nvSpPr>
      <dsp:spPr>
        <a:xfrm>
          <a:off x="5399881" y="2326449"/>
          <a:ext cx="1888640" cy="387413"/>
        </a:xfrm>
        <a:custGeom>
          <a:avLst/>
          <a:gdLst/>
          <a:ahLst/>
          <a:cxnLst/>
          <a:rect l="0" t="0" r="0" b="0"/>
          <a:pathLst>
            <a:path>
              <a:moveTo>
                <a:pt x="1888640" y="0"/>
              </a:moveTo>
              <a:lnTo>
                <a:pt x="1888640" y="193706"/>
              </a:lnTo>
              <a:lnTo>
                <a:pt x="0" y="193706"/>
              </a:lnTo>
              <a:lnTo>
                <a:pt x="0" y="38741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77C00-0390-4D9A-AEA7-121B83F8AB8D}">
      <dsp:nvSpPr>
        <dsp:cNvPr id="0" name=""/>
        <dsp:cNvSpPr/>
      </dsp:nvSpPr>
      <dsp:spPr>
        <a:xfrm>
          <a:off x="4673481" y="2713862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Investigación básica</a:t>
          </a:r>
        </a:p>
      </dsp:txBody>
      <dsp:txXfrm>
        <a:off x="4701848" y="2742229"/>
        <a:ext cx="1396066" cy="911799"/>
      </dsp:txXfrm>
    </dsp:sp>
    <dsp:sp modelId="{A8127B1F-AFBF-4B81-BEF2-8BB8ECC0AA71}">
      <dsp:nvSpPr>
        <dsp:cNvPr id="0" name=""/>
        <dsp:cNvSpPr/>
      </dsp:nvSpPr>
      <dsp:spPr>
        <a:xfrm>
          <a:off x="5354161" y="3682396"/>
          <a:ext cx="91440" cy="387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413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27D2F-4237-4626-B5C3-B4076BDCB1F1}">
      <dsp:nvSpPr>
        <dsp:cNvPr id="0" name=""/>
        <dsp:cNvSpPr/>
      </dsp:nvSpPr>
      <dsp:spPr>
        <a:xfrm>
          <a:off x="4673481" y="4069809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RD 53/2013</a:t>
          </a:r>
        </a:p>
      </dsp:txBody>
      <dsp:txXfrm>
        <a:off x="4701848" y="4098176"/>
        <a:ext cx="1396066" cy="911799"/>
      </dsp:txXfrm>
    </dsp:sp>
    <dsp:sp modelId="{E3618A72-5F29-435C-A488-B28F5417CB2C}">
      <dsp:nvSpPr>
        <dsp:cNvPr id="0" name=""/>
        <dsp:cNvSpPr/>
      </dsp:nvSpPr>
      <dsp:spPr>
        <a:xfrm>
          <a:off x="7242801" y="2326449"/>
          <a:ext cx="91440" cy="387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41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0D4E9-96F1-414D-9820-8100F670BE52}">
      <dsp:nvSpPr>
        <dsp:cNvPr id="0" name=""/>
        <dsp:cNvSpPr/>
      </dsp:nvSpPr>
      <dsp:spPr>
        <a:xfrm>
          <a:off x="6562121" y="2713862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Investigación traslacional</a:t>
          </a:r>
        </a:p>
      </dsp:txBody>
      <dsp:txXfrm>
        <a:off x="6590488" y="2742229"/>
        <a:ext cx="1396066" cy="911799"/>
      </dsp:txXfrm>
    </dsp:sp>
    <dsp:sp modelId="{7AB6DACD-5651-4443-8564-93EDF1E7AC46}">
      <dsp:nvSpPr>
        <dsp:cNvPr id="0" name=""/>
        <dsp:cNvSpPr/>
      </dsp:nvSpPr>
      <dsp:spPr>
        <a:xfrm>
          <a:off x="7242801" y="3682396"/>
          <a:ext cx="91440" cy="387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413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67F51-D6BC-48F7-B2CE-58152A7DAC48}">
      <dsp:nvSpPr>
        <dsp:cNvPr id="0" name=""/>
        <dsp:cNvSpPr/>
      </dsp:nvSpPr>
      <dsp:spPr>
        <a:xfrm>
          <a:off x="6562121" y="4069809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Ley 14/2007 y RD 53/2013</a:t>
          </a:r>
          <a:endParaRPr lang="es-ES" sz="1500" kern="1200" dirty="0"/>
        </a:p>
      </dsp:txBody>
      <dsp:txXfrm>
        <a:off x="6590488" y="4098176"/>
        <a:ext cx="1396066" cy="911799"/>
      </dsp:txXfrm>
    </dsp:sp>
    <dsp:sp modelId="{B7074978-6FFF-469E-A504-80163EF3FEA6}">
      <dsp:nvSpPr>
        <dsp:cNvPr id="0" name=""/>
        <dsp:cNvSpPr/>
      </dsp:nvSpPr>
      <dsp:spPr>
        <a:xfrm>
          <a:off x="7288521" y="2326449"/>
          <a:ext cx="1888640" cy="38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06"/>
              </a:lnTo>
              <a:lnTo>
                <a:pt x="1888640" y="193706"/>
              </a:lnTo>
              <a:lnTo>
                <a:pt x="1888640" y="38741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434E6-F069-4BC5-AA96-A82AAC174CEE}">
      <dsp:nvSpPr>
        <dsp:cNvPr id="0" name=""/>
        <dsp:cNvSpPr/>
      </dsp:nvSpPr>
      <dsp:spPr>
        <a:xfrm>
          <a:off x="8450761" y="2713862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Investigación clínica</a:t>
          </a:r>
        </a:p>
      </dsp:txBody>
      <dsp:txXfrm>
        <a:off x="8479128" y="2742229"/>
        <a:ext cx="1396066" cy="911799"/>
      </dsp:txXfrm>
    </dsp:sp>
    <dsp:sp modelId="{3DB8ADC9-0604-4463-BD6F-6BE3157E32F5}">
      <dsp:nvSpPr>
        <dsp:cNvPr id="0" name=""/>
        <dsp:cNvSpPr/>
      </dsp:nvSpPr>
      <dsp:spPr>
        <a:xfrm>
          <a:off x="9131441" y="3682396"/>
          <a:ext cx="91440" cy="387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413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40A8B-9527-49E2-A696-E27ACCB8722A}">
      <dsp:nvSpPr>
        <dsp:cNvPr id="0" name=""/>
        <dsp:cNvSpPr/>
      </dsp:nvSpPr>
      <dsp:spPr>
        <a:xfrm>
          <a:off x="8450761" y="4069809"/>
          <a:ext cx="1452800" cy="968533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Ley 14/2007</a:t>
          </a:r>
        </a:p>
      </dsp:txBody>
      <dsp:txXfrm>
        <a:off x="8479128" y="4098176"/>
        <a:ext cx="1396066" cy="911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1F8DB-F214-442A-9377-7126CBECEC7F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E0EA-2FB5-4FEE-BFE4-80F71EABCF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793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2F9B-8D58-4DBD-BF91-CA61E7820A50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ED57-39F7-4B06-88D6-A45231C5BD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8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620737" y="0"/>
            <a:ext cx="9571264" cy="285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pic>
        <p:nvPicPr>
          <p:cNvPr id="6" name="Picture 6" descr="logoFundLaP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533" y="5524172"/>
            <a:ext cx="4522976" cy="8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LogoAlt72RGB"/>
          <p:cNvPicPr>
            <a:picLocks noChangeAspect="1" noChangeArrowheads="1"/>
          </p:cNvPicPr>
          <p:nvPr/>
        </p:nvPicPr>
        <p:blipFill rotWithShape="1">
          <a:blip r:embed="rId4" cstate="print"/>
          <a:srcRect l="2844" t="5541" r="2835"/>
          <a:stretch/>
        </p:blipFill>
        <p:spPr bwMode="auto">
          <a:xfrm>
            <a:off x="527384" y="5363188"/>
            <a:ext cx="2976329" cy="116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367491" y="1755322"/>
            <a:ext cx="9824509" cy="1295836"/>
          </a:xfrm>
          <a:prstGeom prst="rect">
            <a:avLst/>
          </a:prstGeom>
        </p:spPr>
        <p:txBody>
          <a:bodyPr anchor="b"/>
          <a:lstStyle>
            <a:lvl1pPr algn="ctr">
              <a:defRPr lang="es-E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5443011"/>
            <a:ext cx="2501908" cy="10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816429"/>
            <a:ext cx="7315200" cy="3911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975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4905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25467" y="334964"/>
            <a:ext cx="2768600" cy="5829072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7551" y="334964"/>
            <a:ext cx="8104716" cy="5829072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044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76BA2ADC-A467-254B-B698-7497F51B489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9" y="1643426"/>
            <a:ext cx="5070475" cy="297434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183746" y="261257"/>
            <a:ext cx="9824509" cy="1113037"/>
          </a:xfrm>
          <a:prstGeom prst="rect">
            <a:avLst/>
          </a:prstGeom>
        </p:spPr>
        <p:txBody>
          <a:bodyPr anchor="b"/>
          <a:lstStyle>
            <a:lvl1pPr algn="ctr">
              <a:defRPr lang="es-E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11" name="Imagen 10" descr="http://hlpvintraweb/portals/0/Images2021/cabecera-nuevo-hospital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08" y="1638784"/>
            <a:ext cx="5389033" cy="332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LOGO IDIPAZ_PRESENTACIÓ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2" y="6272213"/>
            <a:ext cx="13906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2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35636" cy="6853485"/>
          </a:xfrm>
          <a:prstGeom prst="rect">
            <a:avLst/>
          </a:prstGeom>
        </p:spPr>
      </p:pic>
      <p:sp>
        <p:nvSpPr>
          <p:cNvPr id="16" name="Título 6"/>
          <p:cNvSpPr>
            <a:spLocks noGrp="1"/>
          </p:cNvSpPr>
          <p:nvPr>
            <p:ph type="ctrTitle"/>
          </p:nvPr>
        </p:nvSpPr>
        <p:spPr>
          <a:xfrm>
            <a:off x="7682592" y="1322614"/>
            <a:ext cx="3880834" cy="2219590"/>
          </a:xfrm>
        </p:spPr>
        <p:txBody>
          <a:bodyPr anchor="b"/>
          <a:lstStyle>
            <a:lvl1pPr algn="ctr">
              <a:defRPr lang="es-E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>
          <a:xfrm>
            <a:off x="6972299" y="5551942"/>
            <a:ext cx="4591127" cy="661079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62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0251" y="1053193"/>
            <a:ext cx="10800000" cy="504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Clr>
                <a:srgbClr val="DF0000"/>
              </a:buClr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3777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50" y="4406901"/>
            <a:ext cx="10469034" cy="1362075"/>
          </a:xfrm>
          <a:prstGeom prst="rect">
            <a:avLst/>
          </a:prstGeom>
        </p:spPr>
        <p:txBody>
          <a:bodyPr/>
          <a:lstStyle>
            <a:lvl1pPr algn="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7250" y="2906713"/>
            <a:ext cx="10469034" cy="1500187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867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>
            <a:spLocks noGrp="1"/>
          </p:cNvSpPr>
          <p:nvPr>
            <p:ph sz="half" idx="10"/>
          </p:nvPr>
        </p:nvSpPr>
        <p:spPr>
          <a:xfrm>
            <a:off x="604157" y="1110471"/>
            <a:ext cx="5400000" cy="504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6379249" y="1115871"/>
            <a:ext cx="5400000" cy="504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8855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4157" y="1053193"/>
            <a:ext cx="5400000" cy="72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4157" y="1773193"/>
            <a:ext cx="5400000" cy="432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2 Marcador de texto"/>
          <p:cNvSpPr>
            <a:spLocks noGrp="1"/>
          </p:cNvSpPr>
          <p:nvPr>
            <p:ph type="body" idx="10"/>
          </p:nvPr>
        </p:nvSpPr>
        <p:spPr>
          <a:xfrm>
            <a:off x="6379250" y="1053193"/>
            <a:ext cx="5400000" cy="72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3 Marcador de contenido"/>
          <p:cNvSpPr>
            <a:spLocks noGrp="1"/>
          </p:cNvSpPr>
          <p:nvPr>
            <p:ph sz="half" idx="11"/>
          </p:nvPr>
        </p:nvSpPr>
        <p:spPr>
          <a:xfrm>
            <a:off x="6379250" y="1773193"/>
            <a:ext cx="5400000" cy="432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302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360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136" y="1086164"/>
            <a:ext cx="4011084" cy="720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13690" y="1086164"/>
            <a:ext cx="6815667" cy="504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1136" y="1806164"/>
            <a:ext cx="4011084" cy="432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01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301817" y="6483351"/>
            <a:ext cx="115146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s-ES_tradnl" sz="900" b="1">
                <a:solidFill>
                  <a:srgbClr val="DF0000"/>
                </a:solidFill>
                <a:cs typeface="+mn-cs"/>
              </a:rPr>
              <a:t> </a:t>
            </a:r>
            <a:fld id="{881A2DD1-4E1C-4A76-85C3-8DDAE3519B53}" type="slidenum">
              <a:rPr lang="es-ES_tradnl" sz="900" b="1">
                <a:solidFill>
                  <a:srgbClr val="DF0000"/>
                </a:solidFill>
                <a:cs typeface="+mn-cs"/>
              </a:rPr>
              <a:pPr algn="r" eaLnBrk="0" hangingPunct="0">
                <a:defRPr/>
              </a:pPr>
              <a:t>‹Nº›</a:t>
            </a:fld>
            <a:endParaRPr lang="es-ES_tradnl" sz="900" b="1">
              <a:solidFill>
                <a:srgbClr val="DF0000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964" y="1122816"/>
            <a:ext cx="10767787" cy="45402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6800" tIns="43200" rIns="46800" bIns="4320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text</a:t>
            </a:r>
            <a:r>
              <a:rPr lang="es-ES_tradnl" altLang="en-US" dirty="0"/>
              <a:t> </a:t>
            </a:r>
            <a:r>
              <a:rPr lang="es-ES_tradnl" altLang="en-US" dirty="0" err="1"/>
              <a:t>styles</a:t>
            </a:r>
            <a:endParaRPr lang="es-ES_tradnl" altLang="en-US" dirty="0"/>
          </a:p>
          <a:p>
            <a:pPr lvl="2"/>
            <a:r>
              <a:rPr lang="es-ES_tradnl" altLang="en-US" dirty="0" err="1"/>
              <a:t>Second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3"/>
            <a:r>
              <a:rPr lang="es-ES_tradnl" altLang="en-US" dirty="0" err="1"/>
              <a:t>Third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4"/>
            <a:r>
              <a:rPr lang="es-ES_tradnl" altLang="en-US" dirty="0" err="1"/>
              <a:t>Fourth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"/>
            <a:ext cx="12192000" cy="182563"/>
          </a:xfrm>
          <a:prstGeom prst="rect">
            <a:avLst/>
          </a:prstGeom>
          <a:solidFill>
            <a:srgbClr val="D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81518" y="695325"/>
            <a:ext cx="117221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pic>
        <p:nvPicPr>
          <p:cNvPr id="1031" name="Picture 9" descr="LOGO IDIPAZ_PRESENTACIÓ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27652" y="6272213"/>
            <a:ext cx="13906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1784" y="282576"/>
            <a:ext cx="11057467" cy="412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Title</a:t>
            </a:r>
            <a:r>
              <a:rPr lang="es-ES_tradnl" alt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8400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 b="1">
          <a:solidFill>
            <a:srgbClr val="01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00659C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9685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1800">
          <a:solidFill>
            <a:srgbClr val="4D4D4D"/>
          </a:solidFill>
          <a:latin typeface="+mj-lt"/>
        </a:defRPr>
      </a:lvl2pPr>
      <a:lvl3pPr marL="558800" indent="-1952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Font typeface="Wingdings" pitchFamily="2" charset="2"/>
        <a:buChar char="§"/>
        <a:defRPr sz="1600">
          <a:solidFill>
            <a:srgbClr val="4D4D4D"/>
          </a:solidFill>
          <a:latin typeface="+mj-lt"/>
        </a:defRPr>
      </a:lvl3pPr>
      <a:lvl4pPr marL="728663" indent="-168275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4pPr>
      <a:lvl5pPr marL="900113" indent="-1698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5pPr>
      <a:lvl6pPr marL="13573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6pPr>
      <a:lvl7pPr marL="18145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7pPr>
      <a:lvl8pPr marL="22717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8pPr>
      <a:lvl9pPr marL="27289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Programa Mentor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682349" y="5551942"/>
            <a:ext cx="6021043" cy="661079"/>
          </a:xfrm>
        </p:spPr>
        <p:txBody>
          <a:bodyPr/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CICLO SEMINARIOS AES: METODOLOGÍA</a:t>
            </a:r>
          </a:p>
          <a:p>
            <a:pPr algn="r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DANIEL QUIJADA</a:t>
            </a:r>
            <a:endParaRPr lang="es-E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455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Riesgos de ejecución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50000"/>
              </a:lnSpc>
            </a:pPr>
            <a:r>
              <a:rPr lang="es-ES" sz="2000" dirty="0"/>
              <a:t>Retraso en el inicio del proyecto por falta de la aprobación del Comité de Ética.</a:t>
            </a:r>
          </a:p>
          <a:p>
            <a:pPr lvl="1">
              <a:lnSpc>
                <a:spcPct val="250000"/>
              </a:lnSpc>
            </a:pPr>
            <a:r>
              <a:rPr lang="es-ES" sz="2000" dirty="0"/>
              <a:t>Riesgos de Personal.</a:t>
            </a:r>
          </a:p>
          <a:p>
            <a:pPr lvl="1">
              <a:lnSpc>
                <a:spcPct val="250000"/>
              </a:lnSpc>
            </a:pPr>
            <a:r>
              <a:rPr lang="es-ES" sz="2000" dirty="0"/>
              <a:t>Riesgos de tiempo.</a:t>
            </a:r>
          </a:p>
          <a:p>
            <a:pPr lvl="1">
              <a:lnSpc>
                <a:spcPct val="250000"/>
              </a:lnSpc>
            </a:pPr>
            <a:r>
              <a:rPr lang="es-ES" sz="2000" dirty="0"/>
              <a:t>Problemas de gestión de stock del laboratorio y/o incidencias en el equipamiento.</a:t>
            </a:r>
          </a:p>
          <a:p>
            <a:pPr lvl="1">
              <a:lnSpc>
                <a:spcPct val="250000"/>
              </a:lnSpc>
            </a:pPr>
            <a:r>
              <a:rPr lang="es-ES" sz="2000" dirty="0"/>
              <a:t>Riesgos de ejecución económico-administrativa del proyecto.</a:t>
            </a:r>
          </a:p>
        </p:txBody>
      </p:sp>
    </p:spTree>
    <p:extLst>
      <p:ext uri="{BB962C8B-B14F-4D97-AF65-F5344CB8AC3E}">
        <p14:creationId xmlns:p14="http://schemas.microsoft.com/office/powerpoint/2010/main" val="321210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F9022CE-8423-9024-6824-9B33A2716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793822"/>
              </p:ext>
            </p:extLst>
          </p:nvPr>
        </p:nvGraphicFramePr>
        <p:xfrm>
          <a:off x="730250" y="1052513"/>
          <a:ext cx="10799763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3DBC8566-3E07-DC35-1266-19223BE7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Aspectos Legales y Éticos – Principales Regulaciones</a:t>
            </a:r>
          </a:p>
        </p:txBody>
      </p:sp>
    </p:spTree>
    <p:extLst>
      <p:ext uri="{BB962C8B-B14F-4D97-AF65-F5344CB8AC3E}">
        <p14:creationId xmlns:p14="http://schemas.microsoft.com/office/powerpoint/2010/main" val="5105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Contacto</a:t>
            </a:r>
          </a:p>
        </p:txBody>
      </p:sp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2335764" y="1883192"/>
            <a:ext cx="7520473" cy="309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accent1"/>
                </a:solidFill>
                <a:latin typeface="Calibri" pitchFamily="34" charset="0"/>
              </a:rPr>
              <a:t>Plataforma de Apoyo al Investigador Novel (PAIN)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itchFamily="34" charset="0"/>
              </a:rPr>
              <a:t>Daniel Quijada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latin typeface="Calibri" pitchFamily="34" charset="0"/>
              </a:rPr>
              <a:t>Edificio Norte, 4ª planta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latin typeface="Calibri" pitchFamily="34" charset="0"/>
              </a:rPr>
              <a:t>Teléfono: 91 207 17 40 (extensión interna: 441740)</a:t>
            </a:r>
            <a:endParaRPr lang="es-ES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4F81BD"/>
                </a:solidFill>
                <a:latin typeface="Calibri" pitchFamily="34" charset="0"/>
              </a:rPr>
              <a:t>mentor@idipaz.es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https://www.idipaz.es/PaginaDinamica.aspx?IdPag=553&amp;Lang=ES</a:t>
            </a:r>
            <a:endParaRPr lang="es-E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2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Seminarios AES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850869"/>
              </p:ext>
            </p:extLst>
          </p:nvPr>
        </p:nvGraphicFramePr>
        <p:xfrm>
          <a:off x="1662952" y="896763"/>
          <a:ext cx="9057502" cy="521999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233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52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TEMA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FECHA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PONENTE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CLAVES PREPARACIÓN PROYECTO FIS.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EVALUACIÓN PROYECTOS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04/10/2023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b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METODOLOGÍA: ESTRUCTURA, SESGOS Y PLAN DE CONTINGENCIA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11/10/2023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b="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PLANIFICACIÓN METODOLÓGICA PARA ENSAYOS CLÍNICOS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18/10/2023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Alberto </a:t>
                      </a:r>
                      <a:r>
                        <a:rPr lang="es-ES" sz="1200" kern="12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Borobia</a:t>
                      </a:r>
                      <a:endParaRPr lang="es-ES" sz="120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CVN E IDENTIFICADOR ORCID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25/10/2023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Raúl Román</a:t>
                      </a:r>
                      <a:endParaRPr lang="es-ES" sz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CRITERIOS DORA - PUBLICACIONES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08/11/2023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CÓMO PREPARAR UN BUEN PRESUPUESTO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15/11/2023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Silvia Arce, Raquel Carmona</a:t>
                      </a:r>
                      <a:endParaRPr lang="es-ES" sz="120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53411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INTERÉS ESTRATÉGICO DEL PROYECTO.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 DE DIFUSIÓN Y PARTICIPACIÓN CIUDADANA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22/11/2023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b="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PERSPECTIVA Y DIMENSIÓN DE GÉNERO EN LA INVESTIGACIÓN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29/11/2023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b="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 DE GESTIÓN DE DATOS CIENTÍFICOS.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PROTECCIÓN DE DATOS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13/12/2023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Quijada, Estela Sánchez</a:t>
                      </a:r>
                      <a:endParaRPr lang="es-ES" sz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8121389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NOVEDADES CONVOCATORIA AES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Enero 2024 </a:t>
                      </a:r>
                      <a:r>
                        <a:rPr lang="es-ES" sz="1200" b="0" baseline="300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s-ES" sz="12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*</a:t>
                      </a:r>
                      <a:r>
                        <a:rPr lang="es-ES" sz="1200" b="0" baseline="300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s-ES" sz="1400" b="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Mercedes Ruiz, Daniel Quijada</a:t>
                      </a:r>
                      <a:endParaRPr lang="es-ES" sz="1200" b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3451162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TUTORIAL SOBRE EL APLICATIVO DE LA AES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Febrero 2024 </a:t>
                      </a:r>
                      <a:r>
                        <a:rPr lang="es-ES" sz="1200" b="0" baseline="300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s-ES" sz="12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*</a:t>
                      </a:r>
                      <a:r>
                        <a:rPr lang="es-ES" sz="1200" b="0" baseline="300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s-ES" sz="1400" b="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Mercedes Ruiz, Daniel Quijada</a:t>
                      </a:r>
                      <a:endParaRPr lang="es-ES" sz="1200" b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9440563"/>
                  </a:ext>
                </a:extLst>
              </a:tr>
            </a:tbl>
          </a:graphicData>
        </a:graphic>
      </p:graphicFrame>
      <p:sp>
        <p:nvSpPr>
          <p:cNvPr id="3" name="Flecha derecha 2"/>
          <p:cNvSpPr/>
          <p:nvPr/>
        </p:nvSpPr>
        <p:spPr>
          <a:xfrm>
            <a:off x="399832" y="10854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C59A7E-AEFE-A885-D494-169F68DBC673}"/>
              </a:ext>
            </a:extLst>
          </p:cNvPr>
          <p:cNvSpPr txBox="1"/>
          <p:nvPr/>
        </p:nvSpPr>
        <p:spPr>
          <a:xfrm>
            <a:off x="277466" y="6258797"/>
            <a:ext cx="48823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0" baseline="30000" dirty="0">
                <a:solidFill>
                  <a:srgbClr val="20202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</a:t>
            </a:r>
            <a:r>
              <a:rPr lang="es-ES" sz="1050" b="0" dirty="0">
                <a:solidFill>
                  <a:srgbClr val="20202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*</a:t>
            </a:r>
            <a:r>
              <a:rPr lang="es-ES" sz="1050" b="0" baseline="30000" dirty="0">
                <a:solidFill>
                  <a:srgbClr val="20202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) </a:t>
            </a:r>
            <a:r>
              <a:rPr lang="es-ES" sz="1050" dirty="0"/>
              <a:t>La fecha se concretará una vez se publique la convocatoria de la AES 2024</a:t>
            </a:r>
          </a:p>
        </p:txBody>
      </p:sp>
    </p:spTree>
    <p:extLst>
      <p:ext uri="{BB962C8B-B14F-4D97-AF65-F5344CB8AC3E}">
        <p14:creationId xmlns:p14="http://schemas.microsoft.com/office/powerpoint/2010/main" val="311249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F9022CE-8423-9024-6824-9B33A2716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843389"/>
              </p:ext>
            </p:extLst>
          </p:nvPr>
        </p:nvGraphicFramePr>
        <p:xfrm>
          <a:off x="730250" y="1052513"/>
          <a:ext cx="10799763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3DBC8566-3E07-DC35-1266-19223BE7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Tipología Proyectos Investigación Biomédica</a:t>
            </a:r>
          </a:p>
        </p:txBody>
      </p:sp>
    </p:spTree>
    <p:extLst>
      <p:ext uri="{BB962C8B-B14F-4D97-AF65-F5344CB8AC3E}">
        <p14:creationId xmlns:p14="http://schemas.microsoft.com/office/powerpoint/2010/main" val="186139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AA1323D-A9A1-176A-29AE-602C2423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52" y="1053193"/>
            <a:ext cx="10499997" cy="5040000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2914E7A-DCA8-6AD9-941C-DFD1A0D4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Sección</a:t>
            </a:r>
            <a:r>
              <a:rPr lang="en-US" dirty="0"/>
              <a:t> Memoria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 Proyectos Investigación Biomédica (sin medicamentos)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30000"/>
              </a:lnSpc>
            </a:pPr>
            <a:r>
              <a:rPr lang="es-ES" b="1" dirty="0"/>
              <a:t>DISEÑO</a:t>
            </a:r>
            <a:r>
              <a:rPr lang="es-ES" dirty="0"/>
              <a:t> (una línea): definir el tipo de estudio.</a:t>
            </a:r>
            <a:endParaRPr lang="es-ES" sz="1800" dirty="0"/>
          </a:p>
          <a:p>
            <a:pPr lvl="1">
              <a:lnSpc>
                <a:spcPct val="130000"/>
              </a:lnSpc>
            </a:pPr>
            <a:r>
              <a:rPr lang="es-ES" b="1" dirty="0"/>
              <a:t>SUJETOS DE ESTUDIO</a:t>
            </a:r>
            <a:r>
              <a:rPr lang="es-ES" dirty="0"/>
              <a:t>: definir el tipo de muestra a recoger y sus características. Incluir cálculo del tamaño muestral.</a:t>
            </a:r>
          </a:p>
          <a:p>
            <a:pPr lvl="1">
              <a:lnSpc>
                <a:spcPct val="130000"/>
              </a:lnSpc>
            </a:pPr>
            <a:r>
              <a:rPr lang="es-ES" b="1" dirty="0"/>
              <a:t>VARIABLES</a:t>
            </a:r>
            <a:r>
              <a:rPr lang="es-ES" dirty="0"/>
              <a:t>: definir las principales variables que dan respuesta a los objetivos.</a:t>
            </a:r>
          </a:p>
          <a:p>
            <a:pPr lvl="1">
              <a:lnSpc>
                <a:spcPct val="130000"/>
              </a:lnSpc>
            </a:pPr>
            <a:r>
              <a:rPr lang="es-ES" b="1" dirty="0"/>
              <a:t>RECOGIDA Y ANÁLISIS DE DATOS</a:t>
            </a:r>
            <a:r>
              <a:rPr lang="es-ES" dirty="0"/>
              <a:t>: procedimiento metodológico (cómo se va a hacer el proyecto, se puede estructurar bajo la forma de </a:t>
            </a:r>
            <a:r>
              <a:rPr lang="es-ES" i="1" dirty="0" err="1"/>
              <a:t>work</a:t>
            </a:r>
            <a:r>
              <a:rPr lang="es-ES" i="1" dirty="0"/>
              <a:t> </a:t>
            </a:r>
            <a:r>
              <a:rPr lang="es-ES" i="1" dirty="0" err="1"/>
              <a:t>packages</a:t>
            </a:r>
            <a:r>
              <a:rPr lang="es-ES" dirty="0"/>
              <a:t>) y explicación de la metodología estadística.</a:t>
            </a:r>
          </a:p>
          <a:p>
            <a:pPr lvl="1">
              <a:lnSpc>
                <a:spcPct val="130000"/>
              </a:lnSpc>
            </a:pPr>
            <a:r>
              <a:rPr lang="es-ES" b="1" dirty="0"/>
              <a:t>LIMITACIONES</a:t>
            </a:r>
            <a:r>
              <a:rPr lang="es-ES" dirty="0"/>
              <a:t> del estudio. Incluir:</a:t>
            </a:r>
          </a:p>
          <a:p>
            <a:pPr lvl="2">
              <a:lnSpc>
                <a:spcPct val="130000"/>
              </a:lnSpc>
            </a:pPr>
            <a:r>
              <a:rPr lang="es-ES" dirty="0"/>
              <a:t>Sesgos de datos y mecanismos de compensación</a:t>
            </a:r>
          </a:p>
          <a:p>
            <a:pPr lvl="2">
              <a:lnSpc>
                <a:spcPct val="130000"/>
              </a:lnSpc>
            </a:pPr>
            <a:r>
              <a:rPr lang="es-ES" dirty="0"/>
              <a:t>Riesgos de ejecución y plan de contingencias</a:t>
            </a:r>
          </a:p>
          <a:p>
            <a:pPr lvl="1">
              <a:lnSpc>
                <a:spcPct val="130000"/>
              </a:lnSpc>
            </a:pPr>
            <a:r>
              <a:rPr lang="es-ES" b="1" dirty="0"/>
              <a:t>PERSPECTIVA DE GÉNERO</a:t>
            </a:r>
          </a:p>
          <a:p>
            <a:pPr lvl="1">
              <a:lnSpc>
                <a:spcPct val="130000"/>
              </a:lnSpc>
            </a:pPr>
            <a:r>
              <a:rPr lang="es-ES" b="1" dirty="0"/>
              <a:t>ASPECTO LEGALES Y ÉTICOS</a:t>
            </a:r>
          </a:p>
          <a:p>
            <a:pPr lvl="1">
              <a:lnSpc>
                <a:spcPct val="15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681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BDAC141-09BD-C8FB-2D3A-530030E9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Coherencia y trazabilidad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D064774E-0ABC-EA8B-9AC0-3D4A048A6CD6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907641666"/>
              </p:ext>
            </p:extLst>
          </p:nvPr>
        </p:nvGraphicFramePr>
        <p:xfrm>
          <a:off x="1425927" y="1116807"/>
          <a:ext cx="5399087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69AAD8B0-847E-A6AB-FF0D-0E6BE30ECE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20430"/>
              </p:ext>
            </p:extLst>
          </p:nvPr>
        </p:nvGraphicFramePr>
        <p:xfrm>
          <a:off x="5128269" y="1116013"/>
          <a:ext cx="5400675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3188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Sesgo de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</a:pPr>
            <a:r>
              <a:rPr lang="es-ES" sz="1800" b="1" dirty="0"/>
              <a:t>SESGO</a:t>
            </a:r>
            <a:r>
              <a:rPr lang="es-ES" sz="1800" dirty="0"/>
              <a:t>: </a:t>
            </a:r>
            <a:r>
              <a:rPr lang="es-ES" dirty="0"/>
              <a:t>defecto en el diseño de un estudio de investigación científica o ensayo clínico, o en el método usado para recopilar o interpretar la información. Los sesgos pueden conducir a conclusiones incorrectas acerca de los resultados del estudio o el ensayo clínico.</a:t>
            </a:r>
          </a:p>
          <a:p>
            <a:pPr lvl="1" algn="just">
              <a:lnSpc>
                <a:spcPct val="150000"/>
              </a:lnSpc>
            </a:pPr>
            <a:r>
              <a:rPr lang="es-ES" dirty="0"/>
              <a:t>A diferencia del error aleatorio, el sesgo o error sistemático no se compensa al incrementar el tamaño de la muestra.</a:t>
            </a:r>
          </a:p>
          <a:p>
            <a:pPr lvl="1" algn="just">
              <a:lnSpc>
                <a:spcPct val="150000"/>
              </a:lnSpc>
            </a:pPr>
            <a:r>
              <a:rPr lang="es-ES" sz="1800" b="1" dirty="0"/>
              <a:t>SESGO CONGNITIVO: </a:t>
            </a:r>
            <a:r>
              <a:rPr lang="es-ES" dirty="0"/>
              <a:t>son atajos mentales que desarrollamos para tomar decisiones de forma rápida y eficaz, que se van desarrollando internamente en función de experiencias pasadas, preconceptos e ideas preestablecidas, alterando la calidad de los resultados, ya que la objetividad se ve comprometida.</a:t>
            </a:r>
          </a:p>
        </p:txBody>
      </p:sp>
    </p:spTree>
    <p:extLst>
      <p:ext uri="{BB962C8B-B14F-4D97-AF65-F5344CB8AC3E}">
        <p14:creationId xmlns:p14="http://schemas.microsoft.com/office/powerpoint/2010/main" val="92549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Sesgos de datos (según la etapa de desarrollo del proyecto)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14000"/>
              </a:lnSpc>
            </a:pPr>
            <a:r>
              <a:rPr lang="es-ES" sz="2000" dirty="0"/>
              <a:t>De muestreo / selección: falta representatividad de la muestra.</a:t>
            </a:r>
          </a:p>
          <a:p>
            <a:pPr lvl="1">
              <a:lnSpc>
                <a:spcPct val="114000"/>
              </a:lnSpc>
            </a:pPr>
            <a:r>
              <a:rPr lang="es-ES" sz="2000" dirty="0"/>
              <a:t>De clasificación / información / medición. Tienen su origen en el investigador o en el sujeto de estudio:</a:t>
            </a:r>
          </a:p>
          <a:p>
            <a:pPr lvl="2">
              <a:lnSpc>
                <a:spcPct val="114000"/>
              </a:lnSpc>
            </a:pPr>
            <a:r>
              <a:rPr lang="es-ES" sz="1800" dirty="0"/>
              <a:t>De anclaje.</a:t>
            </a:r>
          </a:p>
          <a:p>
            <a:pPr lvl="2">
              <a:lnSpc>
                <a:spcPct val="114000"/>
              </a:lnSpc>
            </a:pPr>
            <a:r>
              <a:rPr lang="es-ES" sz="1800" dirty="0"/>
              <a:t>De confirmación.</a:t>
            </a:r>
          </a:p>
          <a:p>
            <a:pPr lvl="2">
              <a:lnSpc>
                <a:spcPct val="114000"/>
              </a:lnSpc>
            </a:pPr>
            <a:r>
              <a:rPr lang="es-ES" sz="1800" dirty="0"/>
              <a:t>Implícitos (sesgos inconscientes).</a:t>
            </a:r>
          </a:p>
          <a:p>
            <a:pPr lvl="2">
              <a:lnSpc>
                <a:spcPct val="114000"/>
              </a:lnSpc>
            </a:pPr>
            <a:r>
              <a:rPr lang="es-ES" sz="1800" dirty="0"/>
              <a:t>De conformidad.</a:t>
            </a:r>
          </a:p>
          <a:p>
            <a:pPr lvl="2">
              <a:lnSpc>
                <a:spcPct val="114000"/>
              </a:lnSpc>
            </a:pPr>
            <a:r>
              <a:rPr lang="es-ES" sz="1800" dirty="0"/>
              <a:t>De memoria.</a:t>
            </a:r>
          </a:p>
          <a:p>
            <a:pPr lvl="1">
              <a:lnSpc>
                <a:spcPct val="114000"/>
              </a:lnSpc>
            </a:pPr>
            <a:r>
              <a:rPr lang="es-ES" sz="2000" dirty="0"/>
              <a:t>De confusión: la asociación entre dos variables está distorsionada por una tercera variable.</a:t>
            </a:r>
          </a:p>
          <a:p>
            <a:pPr lvl="1">
              <a:lnSpc>
                <a:spcPct val="114000"/>
              </a:lnSpc>
            </a:pPr>
            <a:r>
              <a:rPr lang="es-ES" sz="2000" dirty="0"/>
              <a:t>De publicación: “todo lo publicado es lo que realmente existe”.</a:t>
            </a:r>
          </a:p>
        </p:txBody>
      </p:sp>
    </p:spTree>
    <p:extLst>
      <p:ext uri="{BB962C8B-B14F-4D97-AF65-F5344CB8AC3E}">
        <p14:creationId xmlns:p14="http://schemas.microsoft.com/office/powerpoint/2010/main" val="226820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Riesgos de ejecución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sz="1800" b="1" dirty="0"/>
              <a:t>RIESGO</a:t>
            </a:r>
            <a:r>
              <a:rPr lang="es-ES" sz="1800" dirty="0"/>
              <a:t>: </a:t>
            </a:r>
            <a:r>
              <a:rPr lang="es-ES" dirty="0"/>
              <a:t>ausencia de información en el momento en que se tiene que tomar una decisión en cualquier momento del proyecto</a:t>
            </a:r>
          </a:p>
          <a:p>
            <a:pPr lvl="1"/>
            <a:r>
              <a:rPr lang="es-ES" dirty="0"/>
              <a:t>Modo “tradicional” de solventarlos: intuición y experiencia personal.</a:t>
            </a:r>
          </a:p>
          <a:p>
            <a:pPr lvl="1"/>
            <a:r>
              <a:rPr lang="es-ES" sz="1800" dirty="0"/>
              <a:t>Gestión de riesgos permite:</a:t>
            </a:r>
          </a:p>
          <a:p>
            <a:pPr lvl="2"/>
            <a:r>
              <a:rPr lang="es-ES" dirty="0"/>
              <a:t>Minimizar amenazas para el proyecto</a:t>
            </a:r>
          </a:p>
          <a:p>
            <a:pPr lvl="2"/>
            <a:r>
              <a:rPr lang="es-ES" dirty="0"/>
              <a:t>Maximizar las oportunidades de ejecución</a:t>
            </a:r>
          </a:p>
          <a:p>
            <a:pPr lvl="2"/>
            <a:r>
              <a:rPr lang="es-ES" dirty="0"/>
              <a:t>Transmitir confianza</a:t>
            </a:r>
          </a:p>
          <a:p>
            <a:pPr lvl="1"/>
            <a:r>
              <a:rPr lang="es-ES" dirty="0"/>
              <a:t>Planes de gestión de riesgo:</a:t>
            </a:r>
          </a:p>
          <a:p>
            <a:pPr lvl="2"/>
            <a:r>
              <a:rPr lang="es-ES" dirty="0"/>
              <a:t>Planificar la gestión del riesgo</a:t>
            </a:r>
          </a:p>
          <a:p>
            <a:pPr lvl="2"/>
            <a:r>
              <a:rPr lang="es-ES" dirty="0"/>
              <a:t>Identificar los riesgos</a:t>
            </a:r>
          </a:p>
          <a:p>
            <a:pPr lvl="2"/>
            <a:r>
              <a:rPr lang="es-ES" dirty="0"/>
              <a:t>Cuantificar los riesgos</a:t>
            </a:r>
          </a:p>
          <a:p>
            <a:pPr lvl="2"/>
            <a:r>
              <a:rPr lang="es-ES" dirty="0"/>
              <a:t>Planificar la respuesta y evaluar su control</a:t>
            </a:r>
          </a:p>
        </p:txBody>
      </p:sp>
    </p:spTree>
    <p:extLst>
      <p:ext uri="{BB962C8B-B14F-4D97-AF65-F5344CB8AC3E}">
        <p14:creationId xmlns:p14="http://schemas.microsoft.com/office/powerpoint/2010/main" val="92945641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UCES">
  <a:themeElements>
    <a:clrScheme name="Personalizado 1">
      <a:dk1>
        <a:srgbClr val="4D4D4D"/>
      </a:dk1>
      <a:lt1>
        <a:srgbClr val="FFFFFF"/>
      </a:lt1>
      <a:dk2>
        <a:srgbClr val="000000"/>
      </a:dk2>
      <a:lt2>
        <a:srgbClr val="4D4D4D"/>
      </a:lt2>
      <a:accent1>
        <a:srgbClr val="CC0000"/>
      </a:accent1>
      <a:accent2>
        <a:srgbClr val="FF7C80"/>
      </a:accent2>
      <a:accent3>
        <a:srgbClr val="404040"/>
      </a:accent3>
      <a:accent4>
        <a:srgbClr val="FFFFFF"/>
      </a:accent4>
      <a:accent5>
        <a:srgbClr val="E2AAAA"/>
      </a:accent5>
      <a:accent6>
        <a:srgbClr val="E77073"/>
      </a:accent6>
      <a:hlink>
        <a:srgbClr val="CC0000"/>
      </a:hlink>
      <a:folHlink>
        <a:srgbClr val="5F5F5F"/>
      </a:folHlink>
    </a:clrScheme>
    <a:fontScheme name="Presentación UCES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12700">
          <a:noFill/>
          <a:miter lim="800000"/>
          <a:headEnd/>
          <a:tailEnd/>
        </a:ln>
      </a:spPr>
      <a:bodyPr vert="horz" wrap="square" lIns="45720" tIns="44450" rIns="45720" bIns="44450" numCol="1" anchor="b" anchorCtr="0" compatLnSpc="1">
        <a:prstTxWarp prst="textNoShape">
          <a:avLst/>
        </a:prstTxWarp>
      </a:bodyPr>
      <a:lstStyle>
        <a:defPPr>
          <a:defRPr kern="0" dirty="0" smtClean="0"/>
        </a:defPPr>
      </a:lstStyle>
    </a:txDef>
  </a:objectDefaults>
  <a:extraClrSchemeLst>
    <a:extraClrScheme>
      <a:clrScheme name="Presentación 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UC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8">
        <a:dk1>
          <a:srgbClr val="4D4D4D"/>
        </a:dk1>
        <a:lt1>
          <a:srgbClr val="FFFFFF"/>
        </a:lt1>
        <a:dk2>
          <a:srgbClr val="000000"/>
        </a:dk2>
        <a:lt2>
          <a:srgbClr val="4D4D4D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731</Words>
  <Application>Microsoft Office PowerPoint</Application>
  <PresentationFormat>Panorámica</PresentationFormat>
  <Paragraphs>126</Paragraphs>
  <Slides>12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Gill Sans MT</vt:lpstr>
      <vt:lpstr>Times New Roman</vt:lpstr>
      <vt:lpstr>Wingdings</vt:lpstr>
      <vt:lpstr>Presentación UCES</vt:lpstr>
      <vt:lpstr>Programa Mentor</vt:lpstr>
      <vt:lpstr>Calendario Seminarios AES</vt:lpstr>
      <vt:lpstr>Tipología Proyectos Investigación Biomédica</vt:lpstr>
      <vt:lpstr>Sección Memoria</vt:lpstr>
      <vt:lpstr>Estructura Proyectos Investigación Biomédica (sin medicamentos)</vt:lpstr>
      <vt:lpstr>Coherencia y trazabilidad</vt:lpstr>
      <vt:lpstr>Sesgo de Datos</vt:lpstr>
      <vt:lpstr>Sesgos de datos (según la etapa de desarrollo del proyecto)</vt:lpstr>
      <vt:lpstr>Riesgos de ejecución</vt:lpstr>
      <vt:lpstr>Riesgos de ejecución</vt:lpstr>
      <vt:lpstr>Aspectos Legales y Éticos – Principales Regulaciones</vt:lpstr>
      <vt:lpstr>Contacto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PPT IDIPAZ</dc:title>
  <dc:creator>Quijada Alcon.Daniel</dc:creator>
  <cp:lastModifiedBy>Daniel Q A</cp:lastModifiedBy>
  <cp:revision>71</cp:revision>
  <cp:lastPrinted>2021-09-14T15:19:29Z</cp:lastPrinted>
  <dcterms:created xsi:type="dcterms:W3CDTF">2021-07-15T10:05:25Z</dcterms:created>
  <dcterms:modified xsi:type="dcterms:W3CDTF">2023-10-10T05:13:28Z</dcterms:modified>
</cp:coreProperties>
</file>